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12" r:id="rId3"/>
    <p:sldMasterId id="2147483713" r:id="rId4"/>
    <p:sldMasterId id="214748371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5143500" cx="9144000"/>
  <p:notesSz cx="6858000" cy="9144000"/>
  <p:embeddedFontLst>
    <p:embeddedFont>
      <p:font typeface="Montserrat SemiBold"/>
      <p:regular r:id="rId40"/>
      <p:bold r:id="rId41"/>
      <p:italic r:id="rId42"/>
      <p:boldItalic r:id="rId43"/>
    </p:embeddedFont>
    <p:embeddedFont>
      <p:font typeface="Economica"/>
      <p:regular r:id="rId44"/>
      <p:bold r:id="rId45"/>
      <p:italic r:id="rId46"/>
      <p:boldItalic r:id="rId47"/>
    </p:embeddedFont>
    <p:embeddedFont>
      <p:font typeface="Montserrat"/>
      <p:regular r:id="rId48"/>
      <p:bold r:id="rId49"/>
      <p:italic r:id="rId50"/>
      <p:boldItalic r:id="rId51"/>
    </p:embeddedFont>
    <p:embeddedFont>
      <p:font typeface="Open Sans SemiBold"/>
      <p:regular r:id="rId52"/>
      <p:bold r:id="rId53"/>
      <p:italic r:id="rId54"/>
      <p:boldItalic r:id="rId55"/>
    </p:embeddedFont>
    <p:embeddedFont>
      <p:font typeface="Open Sans Light"/>
      <p:regular r:id="rId56"/>
      <p:bold r:id="rId57"/>
      <p:italic r:id="rId58"/>
      <p:boldItalic r:id="rId59"/>
    </p:embeddedFont>
    <p:embeddedFont>
      <p:font typeface="Open Sans"/>
      <p:regular r:id="rId60"/>
      <p:bold r:id="rId61"/>
      <p:italic r:id="rId62"/>
      <p:boldItalic r:id="rId63"/>
    </p:embeddedFont>
    <p:embeddedFont>
      <p:font typeface="Questrial"/>
      <p:regular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MontserratSemiBold-regular.fntdata"/><Relationship Id="rId42" Type="http://schemas.openxmlformats.org/officeDocument/2006/relationships/font" Target="fonts/MontserratSemiBold-italic.fntdata"/><Relationship Id="rId41" Type="http://schemas.openxmlformats.org/officeDocument/2006/relationships/font" Target="fonts/MontserratSemiBold-bold.fntdata"/><Relationship Id="rId44" Type="http://schemas.openxmlformats.org/officeDocument/2006/relationships/font" Target="fonts/Economica-regular.fntdata"/><Relationship Id="rId43" Type="http://schemas.openxmlformats.org/officeDocument/2006/relationships/font" Target="fonts/MontserratSemiBold-boldItalic.fntdata"/><Relationship Id="rId46" Type="http://schemas.openxmlformats.org/officeDocument/2006/relationships/font" Target="fonts/Economica-italic.fntdata"/><Relationship Id="rId45" Type="http://schemas.openxmlformats.org/officeDocument/2006/relationships/font" Target="fonts/Economica-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font" Target="fonts/Montserrat-regular.fntdata"/><Relationship Id="rId47" Type="http://schemas.openxmlformats.org/officeDocument/2006/relationships/font" Target="fonts/Economica-boldItalic.fntdata"/><Relationship Id="rId49" Type="http://schemas.openxmlformats.org/officeDocument/2006/relationships/font" Target="fonts/Montserrat-bold.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OpenSans-italic.fntdata"/><Relationship Id="rId61" Type="http://schemas.openxmlformats.org/officeDocument/2006/relationships/font" Target="fonts/OpenSans-bold.fntdata"/><Relationship Id="rId20" Type="http://schemas.openxmlformats.org/officeDocument/2006/relationships/slide" Target="slides/slide14.xml"/><Relationship Id="rId64" Type="http://schemas.openxmlformats.org/officeDocument/2006/relationships/font" Target="fonts/Questrial-regular.fntdata"/><Relationship Id="rId63" Type="http://schemas.openxmlformats.org/officeDocument/2006/relationships/font" Target="fonts/OpenSans-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OpenSans-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boldItalic.fntdata"/><Relationship Id="rId50" Type="http://schemas.openxmlformats.org/officeDocument/2006/relationships/font" Target="fonts/Montserrat-italic.fntdata"/><Relationship Id="rId53" Type="http://schemas.openxmlformats.org/officeDocument/2006/relationships/font" Target="fonts/OpenSansSemiBold-bold.fntdata"/><Relationship Id="rId52" Type="http://schemas.openxmlformats.org/officeDocument/2006/relationships/font" Target="fonts/OpenSansSemiBold-regular.fntdata"/><Relationship Id="rId11" Type="http://schemas.openxmlformats.org/officeDocument/2006/relationships/slide" Target="slides/slide5.xml"/><Relationship Id="rId55" Type="http://schemas.openxmlformats.org/officeDocument/2006/relationships/font" Target="fonts/OpenSansSemiBold-boldItalic.fntdata"/><Relationship Id="rId10" Type="http://schemas.openxmlformats.org/officeDocument/2006/relationships/slide" Target="slides/slide4.xml"/><Relationship Id="rId54" Type="http://schemas.openxmlformats.org/officeDocument/2006/relationships/font" Target="fonts/OpenSansSemiBold-italic.fntdata"/><Relationship Id="rId13" Type="http://schemas.openxmlformats.org/officeDocument/2006/relationships/slide" Target="slides/slide7.xml"/><Relationship Id="rId57" Type="http://schemas.openxmlformats.org/officeDocument/2006/relationships/font" Target="fonts/OpenSansLight-bold.fntdata"/><Relationship Id="rId12" Type="http://schemas.openxmlformats.org/officeDocument/2006/relationships/slide" Target="slides/slide6.xml"/><Relationship Id="rId56" Type="http://schemas.openxmlformats.org/officeDocument/2006/relationships/font" Target="fonts/OpenSansLight-regular.fntdata"/><Relationship Id="rId15" Type="http://schemas.openxmlformats.org/officeDocument/2006/relationships/slide" Target="slides/slide9.xml"/><Relationship Id="rId59" Type="http://schemas.openxmlformats.org/officeDocument/2006/relationships/font" Target="fonts/OpenSansLight-boldItalic.fntdata"/><Relationship Id="rId14" Type="http://schemas.openxmlformats.org/officeDocument/2006/relationships/slide" Target="slides/slide8.xml"/><Relationship Id="rId58" Type="http://schemas.openxmlformats.org/officeDocument/2006/relationships/font" Target="fonts/OpenSansLight-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1" name="Shape 631"/>
        <p:cNvGrpSpPr/>
        <p:nvPr/>
      </p:nvGrpSpPr>
      <p:grpSpPr>
        <a:xfrm>
          <a:off x="0" y="0"/>
          <a:ext cx="0" cy="0"/>
          <a:chOff x="0" y="0"/>
          <a:chExt cx="0" cy="0"/>
        </a:xfrm>
      </p:grpSpPr>
      <p:sp>
        <p:nvSpPr>
          <p:cNvPr id="632" name="Google Shape;632;g4afbd338e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4afbd338e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7" name="Shape 697"/>
        <p:cNvGrpSpPr/>
        <p:nvPr/>
      </p:nvGrpSpPr>
      <p:grpSpPr>
        <a:xfrm>
          <a:off x="0" y="0"/>
          <a:ext cx="0" cy="0"/>
          <a:chOff x="0" y="0"/>
          <a:chExt cx="0" cy="0"/>
        </a:xfrm>
      </p:grpSpPr>
      <p:sp>
        <p:nvSpPr>
          <p:cNvPr id="698" name="Google Shape;698;g4afbd338ec_0_15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4afbd338ec_0_1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Katrā lēmuma pieņemanas posmā var atrasties kāds no digitālās reklāmas kanāliem:</a:t>
            </a:r>
            <a:endParaRPr/>
          </a:p>
          <a:p>
            <a:pPr indent="-298450" lvl="0" marL="457200" rtl="0" algn="l">
              <a:spcBef>
                <a:spcPts val="0"/>
              </a:spcBef>
              <a:spcAft>
                <a:spcPts val="0"/>
              </a:spcAft>
              <a:buSzPts val="1100"/>
              <a:buChar char="-"/>
            </a:pPr>
            <a:r>
              <a:rPr lang="en"/>
              <a:t>Radīja iedvesmu</a:t>
            </a:r>
            <a:endParaRPr/>
          </a:p>
          <a:p>
            <a:pPr indent="-298450" lvl="0" marL="457200" rtl="0" algn="l">
              <a:spcBef>
                <a:spcPts val="0"/>
              </a:spcBef>
              <a:spcAft>
                <a:spcPts val="0"/>
              </a:spcAft>
              <a:buSzPts val="1100"/>
              <a:buChar char="-"/>
            </a:pPr>
            <a:r>
              <a:rPr lang="en"/>
              <a:t>Informēja par iespējām</a:t>
            </a:r>
            <a:endParaRPr/>
          </a:p>
          <a:p>
            <a:pPr indent="-298450" lvl="0" marL="457200" rtl="0" algn="l">
              <a:spcBef>
                <a:spcPts val="0"/>
              </a:spcBef>
              <a:spcAft>
                <a:spcPts val="0"/>
              </a:spcAft>
              <a:buSzPts val="1100"/>
              <a:buChar char="-"/>
            </a:pPr>
            <a:r>
              <a:rPr lang="en"/>
              <a:t>Palīdzēja izvēlēties</a:t>
            </a:r>
            <a:endParaRPr/>
          </a:p>
          <a:p>
            <a:pPr indent="-298450" lvl="0" marL="457200" rtl="0" algn="l">
              <a:spcBef>
                <a:spcPts val="0"/>
              </a:spcBef>
              <a:spcAft>
                <a:spcPts val="0"/>
              </a:spcAft>
              <a:buSzPts val="1100"/>
              <a:buChar char="-"/>
            </a:pPr>
            <a:r>
              <a:rPr lang="en"/>
              <a:t>Atgādināja, lai pabeidz pirkumu</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4" name="Shape 704"/>
        <p:cNvGrpSpPr/>
        <p:nvPr/>
      </p:nvGrpSpPr>
      <p:grpSpPr>
        <a:xfrm>
          <a:off x="0" y="0"/>
          <a:ext cx="0" cy="0"/>
          <a:chOff x="0" y="0"/>
          <a:chExt cx="0" cy="0"/>
        </a:xfrm>
      </p:grpSpPr>
      <p:sp>
        <p:nvSpPr>
          <p:cNvPr id="705" name="Google Shape;705;g4afbd338ec_0_1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4afbd338ec_0_1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9" name="Shape 719"/>
        <p:cNvGrpSpPr/>
        <p:nvPr/>
      </p:nvGrpSpPr>
      <p:grpSpPr>
        <a:xfrm>
          <a:off x="0" y="0"/>
          <a:ext cx="0" cy="0"/>
          <a:chOff x="0" y="0"/>
          <a:chExt cx="0" cy="0"/>
        </a:xfrm>
      </p:grpSpPr>
      <p:sp>
        <p:nvSpPr>
          <p:cNvPr id="720" name="Google Shape;720;g4afbd338ec_0_1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4afbd338ec_0_1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5" name="Shape 745"/>
        <p:cNvGrpSpPr/>
        <p:nvPr/>
      </p:nvGrpSpPr>
      <p:grpSpPr>
        <a:xfrm>
          <a:off x="0" y="0"/>
          <a:ext cx="0" cy="0"/>
          <a:chOff x="0" y="0"/>
          <a:chExt cx="0" cy="0"/>
        </a:xfrm>
      </p:grpSpPr>
      <p:sp>
        <p:nvSpPr>
          <p:cNvPr id="746" name="Google Shape;746;g4de272d703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4de272d703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Vispārīgi par vizuālo komunikāciju</a:t>
            </a:r>
            <a:endParaRPr/>
          </a:p>
          <a:p>
            <a:pPr indent="0" lvl="0" marL="0" rtl="0" algn="l">
              <a:spcBef>
                <a:spcPts val="0"/>
              </a:spcBef>
              <a:spcAft>
                <a:spcPts val="0"/>
              </a:spcAft>
              <a:buNone/>
            </a:pPr>
            <a:r>
              <a:rPr lang="en"/>
              <a:t>Kādus ziņojumus teikt</a:t>
            </a:r>
            <a:endParaRPr/>
          </a:p>
          <a:p>
            <a:pPr indent="0" lvl="0" marL="0" rtl="0" algn="l">
              <a:spcBef>
                <a:spcPts val="0"/>
              </a:spcBef>
              <a:spcAft>
                <a:spcPts val="0"/>
              </a:spcAft>
              <a:buNone/>
            </a:pPr>
            <a:r>
              <a:rPr lang="en"/>
              <a:t>Pielāgošanās: ierīcēm, vecumam, dzimumam,</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8" name="Shape 758"/>
        <p:cNvGrpSpPr/>
        <p:nvPr/>
      </p:nvGrpSpPr>
      <p:grpSpPr>
        <a:xfrm>
          <a:off x="0" y="0"/>
          <a:ext cx="0" cy="0"/>
          <a:chOff x="0" y="0"/>
          <a:chExt cx="0" cy="0"/>
        </a:xfrm>
      </p:grpSpPr>
      <p:sp>
        <p:nvSpPr>
          <p:cNvPr id="759" name="Google Shape;759;g4de272d703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4de272d703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galvenie formāti - baneru attēli un video; protams ir 360 grādu attēli, VR video, bet galvenie formāti paliek.</a:t>
            </a:r>
            <a:endParaRPr/>
          </a:p>
          <a:p>
            <a:pPr indent="0" lvl="0" marL="0" rtl="0" algn="l">
              <a:spcBef>
                <a:spcPts val="0"/>
              </a:spcBef>
              <a:spcAft>
                <a:spcPts val="0"/>
              </a:spcAft>
              <a:buNone/>
            </a:pPr>
            <a:r>
              <a:rPr lang="en"/>
              <a:t>Nav komerciālo nodomu, atbilst mērķauditorijas profilam.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Vispārīgi par vizuālo komunikāciju</a:t>
            </a:r>
            <a:endParaRPr/>
          </a:p>
          <a:p>
            <a:pPr indent="0" lvl="0" marL="0" rtl="0" algn="l">
              <a:spcBef>
                <a:spcPts val="0"/>
              </a:spcBef>
              <a:spcAft>
                <a:spcPts val="0"/>
              </a:spcAft>
              <a:buNone/>
            </a:pPr>
            <a:r>
              <a:rPr lang="en"/>
              <a:t>Kādus ziņojumus teikt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Pielāgošanas: ierīcēm, vecumam, dzimumam, (gan auditorijas atlasīšana, gan ziņojums)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9" name="Shape 769"/>
        <p:cNvGrpSpPr/>
        <p:nvPr/>
      </p:nvGrpSpPr>
      <p:grpSpPr>
        <a:xfrm>
          <a:off x="0" y="0"/>
          <a:ext cx="0" cy="0"/>
          <a:chOff x="0" y="0"/>
          <a:chExt cx="0" cy="0"/>
        </a:xfrm>
      </p:grpSpPr>
      <p:sp>
        <p:nvSpPr>
          <p:cNvPr id="770" name="Google Shape;770;g4de272d70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4de272d70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Display - baneri, e-pasti, youtube, aplikācijas</a:t>
            </a:r>
            <a:br>
              <a:rPr lang="en"/>
            </a:br>
            <a:r>
              <a:rPr lang="en"/>
              <a:t>Kā atrastu auditoriju (personalizēti) - tātad daudzas auditorijas;</a:t>
            </a:r>
            <a:endParaRPr/>
          </a:p>
          <a:p>
            <a:pPr indent="-298450" lvl="0" marL="457200" rtl="0" algn="l">
              <a:spcBef>
                <a:spcPts val="0"/>
              </a:spcBef>
              <a:spcAft>
                <a:spcPts val="0"/>
              </a:spcAft>
              <a:buSzPts val="1100"/>
              <a:buChar char="-"/>
            </a:pPr>
            <a:r>
              <a:rPr lang="en"/>
              <a:t>Custom affinity uz konkurentu un citu pakalpojumu sniedzēju / informatīvajām lapām, kas liecina par interesi. Apskates objektiem. Nekonkurējošiem citiem pakalpojumiem, kur pārklājas auditorija un galamērķis.</a:t>
            </a:r>
            <a:endParaRPr/>
          </a:p>
          <a:p>
            <a:pPr indent="-298450" lvl="0" marL="457200" rtl="0" algn="l">
              <a:spcBef>
                <a:spcPts val="0"/>
              </a:spcBef>
              <a:spcAft>
                <a:spcPts val="0"/>
              </a:spcAft>
              <a:buSzPts val="1100"/>
              <a:buChar char="-"/>
            </a:pPr>
            <a:r>
              <a:rPr lang="en"/>
              <a:t>Tūrisma aplikācijas</a:t>
            </a:r>
            <a:endParaRPr/>
          </a:p>
          <a:p>
            <a:pPr indent="-298450" lvl="0" marL="457200" rtl="0" algn="l">
              <a:spcBef>
                <a:spcPts val="0"/>
              </a:spcBef>
              <a:spcAft>
                <a:spcPts val="0"/>
              </a:spcAft>
              <a:buSzPts val="1100"/>
              <a:buChar char="-"/>
            </a:pPr>
            <a:r>
              <a:rPr lang="en"/>
              <a:t>YouTube chaneliem - apskates objekti, tūres, ēdienu tūres, labākās ēstures, reviewi viesnīcām un pat rajoniem.</a:t>
            </a:r>
            <a:endParaRPr/>
          </a:p>
          <a:p>
            <a:pPr indent="0" lvl="0" marL="0" rtl="0" algn="l">
              <a:spcBef>
                <a:spcPts val="0"/>
              </a:spcBef>
              <a:spcAft>
                <a:spcPts val="0"/>
              </a:spcAft>
              <a:buNone/>
            </a:pPr>
            <a:r>
              <a:rPr lang="en"/>
              <a:t>K</a:t>
            </a:r>
            <a:r>
              <a:rPr lang="en"/>
              <a:t>o teikt auditorijai (personalizēti)</a:t>
            </a:r>
            <a:endParaRPr/>
          </a:p>
          <a:p>
            <a:pPr indent="-298450" lvl="0" marL="457200" rtl="0" algn="l">
              <a:spcBef>
                <a:spcPts val="0"/>
              </a:spcBef>
              <a:spcAft>
                <a:spcPts val="0"/>
              </a:spcAft>
              <a:buSzPts val="1100"/>
              <a:buChar char="-"/>
            </a:pPr>
            <a:r>
              <a:rPr lang="en"/>
              <a:t>Iedvesmot par galamērķi (dati par galamērķa izvēles veikšanu balstoties uz iedvesmu internetā)</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0" name="Shape 780"/>
        <p:cNvGrpSpPr/>
        <p:nvPr/>
      </p:nvGrpSpPr>
      <p:grpSpPr>
        <a:xfrm>
          <a:off x="0" y="0"/>
          <a:ext cx="0" cy="0"/>
          <a:chOff x="0" y="0"/>
          <a:chExt cx="0" cy="0"/>
        </a:xfrm>
      </p:grpSpPr>
      <p:sp>
        <p:nvSpPr>
          <p:cNvPr id="781" name="Google Shape;781;g4de714b345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4de714b34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Visas auditorijas atlasīšanas iespējas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2" name="Shape 792"/>
        <p:cNvGrpSpPr/>
        <p:nvPr/>
      </p:nvGrpSpPr>
      <p:grpSpPr>
        <a:xfrm>
          <a:off x="0" y="0"/>
          <a:ext cx="0" cy="0"/>
          <a:chOff x="0" y="0"/>
          <a:chExt cx="0" cy="0"/>
        </a:xfrm>
      </p:grpSpPr>
      <p:sp>
        <p:nvSpPr>
          <p:cNvPr id="793" name="Google Shape;793;g4de714b345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4de714b345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0" name="Shape 800"/>
        <p:cNvGrpSpPr/>
        <p:nvPr/>
      </p:nvGrpSpPr>
      <p:grpSpPr>
        <a:xfrm>
          <a:off x="0" y="0"/>
          <a:ext cx="0" cy="0"/>
          <a:chOff x="0" y="0"/>
          <a:chExt cx="0" cy="0"/>
        </a:xfrm>
      </p:grpSpPr>
      <p:sp>
        <p:nvSpPr>
          <p:cNvPr id="801" name="Google Shape;801;g4de272d703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4de272d703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2" name="Shape 812"/>
        <p:cNvGrpSpPr/>
        <p:nvPr/>
      </p:nvGrpSpPr>
      <p:grpSpPr>
        <a:xfrm>
          <a:off x="0" y="0"/>
          <a:ext cx="0" cy="0"/>
          <a:chOff x="0" y="0"/>
          <a:chExt cx="0" cy="0"/>
        </a:xfrm>
      </p:grpSpPr>
      <p:sp>
        <p:nvSpPr>
          <p:cNvPr id="813" name="Google Shape;813;g4de714b345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4de714b345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7" name="Shape 637"/>
        <p:cNvGrpSpPr/>
        <p:nvPr/>
      </p:nvGrpSpPr>
      <p:grpSpPr>
        <a:xfrm>
          <a:off x="0" y="0"/>
          <a:ext cx="0" cy="0"/>
          <a:chOff x="0" y="0"/>
          <a:chExt cx="0" cy="0"/>
        </a:xfrm>
      </p:grpSpPr>
      <p:sp>
        <p:nvSpPr>
          <p:cNvPr id="638" name="Google Shape;638;g4afbd338ec_0_15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4afbd338ec_0_1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Tūrismā zināma, kā peronīga pieeja.</a:t>
            </a:r>
            <a:endParaRPr/>
          </a:p>
          <a:p>
            <a:pPr indent="0" lvl="0" marL="0" rtl="0" algn="l">
              <a:spcBef>
                <a:spcPts val="0"/>
              </a:spcBef>
              <a:spcAft>
                <a:spcPts val="0"/>
              </a:spcAft>
              <a:buClr>
                <a:schemeClr val="dk1"/>
              </a:buClr>
              <a:buSzPts val="1100"/>
              <a:buFont typeface="Arial"/>
              <a:buNone/>
            </a:pPr>
            <a:r>
              <a:rPr lang="en">
                <a:solidFill>
                  <a:schemeClr val="dk1"/>
                </a:solidFill>
              </a:rPr>
              <a:t>Mēs sagaidām pie personiskas pieejas restorānos, viesnīcās, visa ceļojuma laikā. Tomēr pirms ceļojuma mēs visi gājām cauri pircēju ceļam, kura laikā izvēlējāmies galamērķi, pakalpojuma sniedzēju, interneta meklētājprogrammu vai atvērām e-pastu. Bieži uzņēmumiem mārketings ir ļoti lineārs un neveic auditoriju segmentāciju pēc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4" name="Shape 824"/>
        <p:cNvGrpSpPr/>
        <p:nvPr/>
      </p:nvGrpSpPr>
      <p:grpSpPr>
        <a:xfrm>
          <a:off x="0" y="0"/>
          <a:ext cx="0" cy="0"/>
          <a:chOff x="0" y="0"/>
          <a:chExt cx="0" cy="0"/>
        </a:xfrm>
      </p:grpSpPr>
      <p:sp>
        <p:nvSpPr>
          <p:cNvPr id="825" name="Google Shape;825;g4de714b345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4de714b345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Facebook - Facebok, Instagram, Messenger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Kā atrast personalzēti</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Visi atlasīšanas veidi; (tie kas saistīti ar tūrismu vai viņu auditoriju;</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Līdzīgā auditorija - apmeklēja konkrētas sadaļas (kategorijas ar galamērķiem, viesnīcas/restorāna)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Ko teikt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6" name="Shape 836"/>
        <p:cNvGrpSpPr/>
        <p:nvPr/>
      </p:nvGrpSpPr>
      <p:grpSpPr>
        <a:xfrm>
          <a:off x="0" y="0"/>
          <a:ext cx="0" cy="0"/>
          <a:chOff x="0" y="0"/>
          <a:chExt cx="0" cy="0"/>
        </a:xfrm>
      </p:grpSpPr>
      <p:sp>
        <p:nvSpPr>
          <p:cNvPr id="837" name="Google Shape;837;g4de272d703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4de272d703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Galvenie atlasīšanas veidi</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6" name="Shape 846"/>
        <p:cNvGrpSpPr/>
        <p:nvPr/>
      </p:nvGrpSpPr>
      <p:grpSpPr>
        <a:xfrm>
          <a:off x="0" y="0"/>
          <a:ext cx="0" cy="0"/>
          <a:chOff x="0" y="0"/>
          <a:chExt cx="0" cy="0"/>
        </a:xfrm>
      </p:grpSpPr>
      <p:sp>
        <p:nvSpPr>
          <p:cNvPr id="847" name="Google Shape;847;g4de272d703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4de272d70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Facebook - Facebok, Instagram, Messenger</a:t>
            </a:r>
            <a:endParaRPr/>
          </a:p>
          <a:p>
            <a:pPr indent="0" lvl="0" marL="0" rtl="0" algn="l">
              <a:spcBef>
                <a:spcPts val="0"/>
              </a:spcBef>
              <a:spcAft>
                <a:spcPts val="0"/>
              </a:spcAft>
              <a:buNone/>
            </a:pPr>
            <a:r>
              <a:rPr lang="en"/>
              <a:t>Kā atrast personalzēti</a:t>
            </a:r>
            <a:endParaRPr/>
          </a:p>
          <a:p>
            <a:pPr indent="-298450" lvl="0" marL="457200" rtl="0" algn="l">
              <a:spcBef>
                <a:spcPts val="0"/>
              </a:spcBef>
              <a:spcAft>
                <a:spcPts val="0"/>
              </a:spcAft>
              <a:buSzPts val="1100"/>
              <a:buChar char="-"/>
            </a:pPr>
            <a:r>
              <a:rPr lang="en"/>
              <a:t>Visi atlasīšanas veidi; (tie kas saistīti ar tūrismu vai viņu auditoriju;</a:t>
            </a:r>
            <a:endParaRPr/>
          </a:p>
          <a:p>
            <a:pPr indent="-298450" lvl="0" marL="457200" rtl="0" algn="l">
              <a:spcBef>
                <a:spcPts val="0"/>
              </a:spcBef>
              <a:spcAft>
                <a:spcPts val="0"/>
              </a:spcAft>
              <a:buSzPts val="1100"/>
              <a:buChar char="-"/>
            </a:pPr>
            <a:r>
              <a:rPr lang="en"/>
              <a:t>Līdzīgā auditorija</a:t>
            </a:r>
            <a:br>
              <a:rPr lang="en"/>
            </a:br>
            <a:r>
              <a:rPr lang="en"/>
              <a:t>Īsais: veica pirkumu, apmeklēja kontaktu sadaļa ;</a:t>
            </a:r>
            <a:endParaRPr/>
          </a:p>
          <a:p>
            <a:pPr indent="0" lvl="0" marL="457200" rtl="0" algn="l">
              <a:spcBef>
                <a:spcPts val="0"/>
              </a:spcBef>
              <a:spcAft>
                <a:spcPts val="0"/>
              </a:spcAft>
              <a:buNone/>
            </a:pPr>
            <a:r>
              <a:rPr lang="en"/>
              <a:t>Apmeklēja produkta / brauciena / pakalpojuma sadaļu, bet neveica pirkumu.</a:t>
            </a:r>
            <a:endParaRPr/>
          </a:p>
          <a:p>
            <a:pPr indent="0" lvl="0" marL="0" rtl="0" algn="l">
              <a:spcBef>
                <a:spcPts val="0"/>
              </a:spcBef>
              <a:spcAft>
                <a:spcPts val="0"/>
              </a:spcAft>
              <a:buNone/>
            </a:pPr>
            <a:r>
              <a:rPr lang="en"/>
              <a:t>	</a:t>
            </a:r>
            <a:br>
              <a:rPr lang="en"/>
            </a:br>
            <a:r>
              <a:rPr lang="en"/>
              <a:t>Garāka stratēģija:</a:t>
            </a:r>
            <a:endParaRPr/>
          </a:p>
          <a:p>
            <a:pPr indent="-298450" lvl="1" marL="914400" rtl="0" algn="l">
              <a:spcBef>
                <a:spcPts val="0"/>
              </a:spcBef>
              <a:spcAft>
                <a:spcPts val="0"/>
              </a:spcAft>
              <a:buSzPts val="1100"/>
              <a:buChar char="-"/>
            </a:pPr>
            <a:r>
              <a:rPr lang="en"/>
              <a:t>3 apskates vietas Tallinā / Āzijā;</a:t>
            </a:r>
            <a:endParaRPr/>
          </a:p>
          <a:p>
            <a:pPr indent="-298450" lvl="1" marL="914400" rtl="0" algn="l">
              <a:spcBef>
                <a:spcPts val="0"/>
              </a:spcBef>
              <a:spcAft>
                <a:spcPts val="0"/>
              </a:spcAft>
              <a:buSzPts val="1100"/>
              <a:buChar char="-"/>
            </a:pPr>
            <a:r>
              <a:rPr lang="en"/>
              <a:t>Jebkāds raksts, kas var apstiprināt interesi;</a:t>
            </a:r>
            <a:endParaRPr/>
          </a:p>
          <a:p>
            <a:pPr indent="-298450" lvl="1" marL="914400" rtl="0" algn="l">
              <a:spcBef>
                <a:spcPts val="0"/>
              </a:spcBef>
              <a:spcAft>
                <a:spcPts val="0"/>
              </a:spcAft>
              <a:buSzPts val="1100"/>
              <a:buChar char="-"/>
            </a:pPr>
            <a:r>
              <a:rPr lang="en"/>
              <a:t>Custom audience, lookalike apmeklētājiem;</a:t>
            </a:r>
            <a:endParaRPr/>
          </a:p>
          <a:p>
            <a:pPr indent="-298450" lvl="1" marL="914400" rtl="0" algn="l">
              <a:spcBef>
                <a:spcPts val="0"/>
              </a:spcBef>
              <a:spcAft>
                <a:spcPts val="0"/>
              </a:spcAft>
              <a:buSzPts val="1100"/>
              <a:buChar char="-"/>
            </a:pPr>
            <a:r>
              <a:rPr lang="en"/>
              <a:t>Remārketings tiem, kas bija lapā ar konkrētiem piedāvājumiem -&gt; tā arī ir nākošā tēma</a:t>
            </a:r>
            <a:endParaRPr/>
          </a:p>
          <a:p>
            <a:pPr indent="0" lvl="0" marL="0" rtl="0" algn="l">
              <a:spcBef>
                <a:spcPts val="0"/>
              </a:spcBef>
              <a:spcAft>
                <a:spcPts val="0"/>
              </a:spcAft>
              <a:buNone/>
            </a:pPr>
            <a:r>
              <a:rPr lang="en"/>
              <a:t>Ko teikt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4" name="Shape 864"/>
        <p:cNvGrpSpPr/>
        <p:nvPr/>
      </p:nvGrpSpPr>
      <p:grpSpPr>
        <a:xfrm>
          <a:off x="0" y="0"/>
          <a:ext cx="0" cy="0"/>
          <a:chOff x="0" y="0"/>
          <a:chExt cx="0" cy="0"/>
        </a:xfrm>
      </p:grpSpPr>
      <p:sp>
        <p:nvSpPr>
          <p:cNvPr id="865" name="Google Shape;865;g4de714b345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4de714b345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Facebook - Facebok, Instagram, Messenger</a:t>
            </a:r>
            <a:endParaRPr/>
          </a:p>
          <a:p>
            <a:pPr indent="0" lvl="0" marL="0" rtl="0" algn="l">
              <a:spcBef>
                <a:spcPts val="0"/>
              </a:spcBef>
              <a:spcAft>
                <a:spcPts val="0"/>
              </a:spcAft>
              <a:buNone/>
            </a:pPr>
            <a:r>
              <a:rPr lang="en"/>
              <a:t>Kā atrast personalzēti</a:t>
            </a:r>
            <a:endParaRPr/>
          </a:p>
          <a:p>
            <a:pPr indent="-298450" lvl="0" marL="457200" rtl="0" algn="l">
              <a:spcBef>
                <a:spcPts val="0"/>
              </a:spcBef>
              <a:spcAft>
                <a:spcPts val="0"/>
              </a:spcAft>
              <a:buSzPts val="1100"/>
              <a:buChar char="-"/>
            </a:pPr>
            <a:r>
              <a:rPr lang="en"/>
              <a:t>Visi atlasīšanas veidi; (tie kas saistīti ar tūrismu vai viņu auditoriju;</a:t>
            </a:r>
            <a:endParaRPr/>
          </a:p>
          <a:p>
            <a:pPr indent="-298450" lvl="0" marL="457200" rtl="0" algn="l">
              <a:spcBef>
                <a:spcPts val="0"/>
              </a:spcBef>
              <a:spcAft>
                <a:spcPts val="0"/>
              </a:spcAft>
              <a:buSzPts val="1100"/>
              <a:buChar char="-"/>
            </a:pPr>
            <a:r>
              <a:rPr lang="en"/>
              <a:t>Līdzīgā auditorija</a:t>
            </a:r>
            <a:br>
              <a:rPr lang="en"/>
            </a:br>
            <a:r>
              <a:rPr lang="en"/>
              <a:t>Īsais: veica pirkumu, apmeklēja kontaktu sadaļa ;</a:t>
            </a:r>
            <a:endParaRPr/>
          </a:p>
          <a:p>
            <a:pPr indent="0" lvl="0" marL="457200" rtl="0" algn="l">
              <a:spcBef>
                <a:spcPts val="0"/>
              </a:spcBef>
              <a:spcAft>
                <a:spcPts val="0"/>
              </a:spcAft>
              <a:buNone/>
            </a:pPr>
            <a:r>
              <a:rPr lang="en"/>
              <a:t>Apmeklēja produkta / brauciena / pakalpojuma sadaļu, bet neveica pirkumu.</a:t>
            </a:r>
            <a:endParaRPr/>
          </a:p>
          <a:p>
            <a:pPr indent="0" lvl="0" marL="0" rtl="0" algn="l">
              <a:spcBef>
                <a:spcPts val="0"/>
              </a:spcBef>
              <a:spcAft>
                <a:spcPts val="0"/>
              </a:spcAft>
              <a:buNone/>
            </a:pPr>
            <a:r>
              <a:rPr lang="en"/>
              <a:t>	</a:t>
            </a:r>
            <a:br>
              <a:rPr lang="en"/>
            </a:br>
            <a:r>
              <a:rPr lang="en"/>
              <a:t>Garāka stratēģija:</a:t>
            </a:r>
            <a:endParaRPr/>
          </a:p>
          <a:p>
            <a:pPr indent="-298450" lvl="1" marL="914400" rtl="0" algn="l">
              <a:spcBef>
                <a:spcPts val="0"/>
              </a:spcBef>
              <a:spcAft>
                <a:spcPts val="0"/>
              </a:spcAft>
              <a:buSzPts val="1100"/>
              <a:buChar char="-"/>
            </a:pPr>
            <a:r>
              <a:rPr lang="en"/>
              <a:t>3 apskates vietas Tallinā / Āzijā;</a:t>
            </a:r>
            <a:endParaRPr/>
          </a:p>
          <a:p>
            <a:pPr indent="-298450" lvl="1" marL="914400" rtl="0" algn="l">
              <a:spcBef>
                <a:spcPts val="0"/>
              </a:spcBef>
              <a:spcAft>
                <a:spcPts val="0"/>
              </a:spcAft>
              <a:buSzPts val="1100"/>
              <a:buChar char="-"/>
            </a:pPr>
            <a:r>
              <a:rPr lang="en"/>
              <a:t>Jebkāds raksts, kas var apstiprināt interesi;</a:t>
            </a:r>
            <a:endParaRPr/>
          </a:p>
          <a:p>
            <a:pPr indent="-298450" lvl="1" marL="914400" rtl="0" algn="l">
              <a:spcBef>
                <a:spcPts val="0"/>
              </a:spcBef>
              <a:spcAft>
                <a:spcPts val="0"/>
              </a:spcAft>
              <a:buSzPts val="1100"/>
              <a:buChar char="-"/>
            </a:pPr>
            <a:r>
              <a:rPr lang="en"/>
              <a:t>Custom audience, lookalike apmeklētājiem;</a:t>
            </a:r>
            <a:endParaRPr/>
          </a:p>
          <a:p>
            <a:pPr indent="-298450" lvl="1" marL="914400" rtl="0" algn="l">
              <a:spcBef>
                <a:spcPts val="0"/>
              </a:spcBef>
              <a:spcAft>
                <a:spcPts val="0"/>
              </a:spcAft>
              <a:buSzPts val="1100"/>
              <a:buChar char="-"/>
            </a:pPr>
            <a:r>
              <a:rPr lang="en"/>
              <a:t>Remārketings tiem, kas bija lapā ar konkrētiem piedāvājumiem -&gt; tā arī ir nākošā tēma</a:t>
            </a:r>
            <a:endParaRPr/>
          </a:p>
          <a:p>
            <a:pPr indent="0" lvl="0" marL="0" rtl="0" algn="l">
              <a:spcBef>
                <a:spcPts val="0"/>
              </a:spcBef>
              <a:spcAft>
                <a:spcPts val="0"/>
              </a:spcAft>
              <a:buNone/>
            </a:pPr>
            <a:r>
              <a:rPr lang="en"/>
              <a:t>Ko teikt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3" name="Shape 873"/>
        <p:cNvGrpSpPr/>
        <p:nvPr/>
      </p:nvGrpSpPr>
      <p:grpSpPr>
        <a:xfrm>
          <a:off x="0" y="0"/>
          <a:ext cx="0" cy="0"/>
          <a:chOff x="0" y="0"/>
          <a:chExt cx="0" cy="0"/>
        </a:xfrm>
      </p:grpSpPr>
      <p:sp>
        <p:nvSpPr>
          <p:cNvPr id="874" name="Google Shape;874;g4de714b345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4de714b345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Facebook - Facebok, Instagram, Messenger</a:t>
            </a:r>
            <a:endParaRPr/>
          </a:p>
          <a:p>
            <a:pPr indent="0" lvl="0" marL="0" rtl="0" algn="l">
              <a:spcBef>
                <a:spcPts val="0"/>
              </a:spcBef>
              <a:spcAft>
                <a:spcPts val="0"/>
              </a:spcAft>
              <a:buNone/>
            </a:pPr>
            <a:r>
              <a:rPr lang="en"/>
              <a:t>Kā atrast personalzēti</a:t>
            </a:r>
            <a:endParaRPr/>
          </a:p>
          <a:p>
            <a:pPr indent="-298450" lvl="0" marL="457200" rtl="0" algn="l">
              <a:spcBef>
                <a:spcPts val="0"/>
              </a:spcBef>
              <a:spcAft>
                <a:spcPts val="0"/>
              </a:spcAft>
              <a:buSzPts val="1100"/>
              <a:buChar char="-"/>
            </a:pPr>
            <a:r>
              <a:rPr lang="en"/>
              <a:t>Visi atlasīšanas veidi; (tie kas saistīti ar tūrismu vai viņu auditoriju;</a:t>
            </a:r>
            <a:endParaRPr/>
          </a:p>
          <a:p>
            <a:pPr indent="-298450" lvl="0" marL="457200" rtl="0" algn="l">
              <a:spcBef>
                <a:spcPts val="0"/>
              </a:spcBef>
              <a:spcAft>
                <a:spcPts val="0"/>
              </a:spcAft>
              <a:buSzPts val="1100"/>
              <a:buChar char="-"/>
            </a:pPr>
            <a:r>
              <a:rPr lang="en"/>
              <a:t>Līdzīgā auditorija</a:t>
            </a:r>
            <a:br>
              <a:rPr lang="en"/>
            </a:br>
            <a:r>
              <a:rPr lang="en"/>
              <a:t>Īsais: veica pirkumu, apmeklēja kontaktu sadaļa ;</a:t>
            </a:r>
            <a:endParaRPr/>
          </a:p>
          <a:p>
            <a:pPr indent="0" lvl="0" marL="457200" rtl="0" algn="l">
              <a:spcBef>
                <a:spcPts val="0"/>
              </a:spcBef>
              <a:spcAft>
                <a:spcPts val="0"/>
              </a:spcAft>
              <a:buNone/>
            </a:pPr>
            <a:r>
              <a:rPr lang="en"/>
              <a:t>Apmeklēja produkta / brauciena / pakalpojuma sadaļu, bet neveica pirkumu.</a:t>
            </a:r>
            <a:endParaRPr/>
          </a:p>
          <a:p>
            <a:pPr indent="0" lvl="0" marL="0" rtl="0" algn="l">
              <a:spcBef>
                <a:spcPts val="0"/>
              </a:spcBef>
              <a:spcAft>
                <a:spcPts val="0"/>
              </a:spcAft>
              <a:buNone/>
            </a:pPr>
            <a:r>
              <a:rPr lang="en"/>
              <a:t>	</a:t>
            </a:r>
            <a:br>
              <a:rPr lang="en"/>
            </a:br>
            <a:r>
              <a:rPr lang="en"/>
              <a:t>Garāka stratēģija:</a:t>
            </a:r>
            <a:endParaRPr/>
          </a:p>
          <a:p>
            <a:pPr indent="-298450" lvl="1" marL="914400" rtl="0" algn="l">
              <a:spcBef>
                <a:spcPts val="0"/>
              </a:spcBef>
              <a:spcAft>
                <a:spcPts val="0"/>
              </a:spcAft>
              <a:buSzPts val="1100"/>
              <a:buChar char="-"/>
            </a:pPr>
            <a:r>
              <a:rPr lang="en"/>
              <a:t>3 apskates vietas Tallinā / Āzijā;</a:t>
            </a:r>
            <a:endParaRPr/>
          </a:p>
          <a:p>
            <a:pPr indent="-298450" lvl="1" marL="914400" rtl="0" algn="l">
              <a:spcBef>
                <a:spcPts val="0"/>
              </a:spcBef>
              <a:spcAft>
                <a:spcPts val="0"/>
              </a:spcAft>
              <a:buSzPts val="1100"/>
              <a:buChar char="-"/>
            </a:pPr>
            <a:r>
              <a:rPr lang="en"/>
              <a:t>Jebkāds raksts, kas var apstiprināt interesi;</a:t>
            </a:r>
            <a:endParaRPr/>
          </a:p>
          <a:p>
            <a:pPr indent="-298450" lvl="1" marL="914400" rtl="0" algn="l">
              <a:spcBef>
                <a:spcPts val="0"/>
              </a:spcBef>
              <a:spcAft>
                <a:spcPts val="0"/>
              </a:spcAft>
              <a:buSzPts val="1100"/>
              <a:buChar char="-"/>
            </a:pPr>
            <a:r>
              <a:rPr lang="en"/>
              <a:t>Custom audience, lookalike apmeklētājiem;</a:t>
            </a:r>
            <a:endParaRPr/>
          </a:p>
          <a:p>
            <a:pPr indent="-298450" lvl="1" marL="914400" rtl="0" algn="l">
              <a:spcBef>
                <a:spcPts val="0"/>
              </a:spcBef>
              <a:spcAft>
                <a:spcPts val="0"/>
              </a:spcAft>
              <a:buSzPts val="1100"/>
              <a:buChar char="-"/>
            </a:pPr>
            <a:r>
              <a:rPr lang="en"/>
              <a:t>Remārketings tiem, kas bija lapā ar konkrētiem piedāvājumiem -&gt; tā arī ir nākošā tēma</a:t>
            </a:r>
            <a:endParaRPr/>
          </a:p>
          <a:p>
            <a:pPr indent="0" lvl="0" marL="0" rtl="0" algn="l">
              <a:spcBef>
                <a:spcPts val="0"/>
              </a:spcBef>
              <a:spcAft>
                <a:spcPts val="0"/>
              </a:spcAft>
              <a:buNone/>
            </a:pPr>
            <a:r>
              <a:rPr lang="en"/>
              <a:t>Ko teikt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1" name="Shape 891"/>
        <p:cNvGrpSpPr/>
        <p:nvPr/>
      </p:nvGrpSpPr>
      <p:grpSpPr>
        <a:xfrm>
          <a:off x="0" y="0"/>
          <a:ext cx="0" cy="0"/>
          <a:chOff x="0" y="0"/>
          <a:chExt cx="0" cy="0"/>
        </a:xfrm>
      </p:grpSpPr>
      <p:sp>
        <p:nvSpPr>
          <p:cNvPr id="892" name="Google Shape;892;g4afbd338ec_0_1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4afbd338ec_0_1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Mārketinga piltuvē visu laiku atbirst auditorija.</a:t>
            </a:r>
            <a:endParaRPr/>
          </a:p>
          <a:p>
            <a:pPr indent="0" lvl="0" marL="0" rtl="0" algn="l">
              <a:spcBef>
                <a:spcPts val="0"/>
              </a:spcBef>
              <a:spcAft>
                <a:spcPts val="0"/>
              </a:spcAft>
              <a:buClr>
                <a:schemeClr val="dk1"/>
              </a:buClr>
              <a:buSzPts val="1100"/>
              <a:buFont typeface="Arial"/>
              <a:buNone/>
            </a:pPr>
            <a:r>
              <a:rPr lang="en"/>
              <a:t>Jo vairā posmu, jo vairāk atbirst auditorija. Tomēr, jo vairāk posmu, jo personalizētāk vari uzrunāt katru, kas atbirst.</a:t>
            </a:r>
            <a:endParaRPr/>
          </a:p>
          <a:p>
            <a:pPr indent="0" lvl="0" marL="0" rtl="0" algn="l">
              <a:spcBef>
                <a:spcPts val="0"/>
              </a:spcBef>
              <a:spcAft>
                <a:spcPts val="0"/>
              </a:spcAft>
              <a:buClr>
                <a:schemeClr val="dk1"/>
              </a:buClr>
              <a:buSzPts val="1100"/>
              <a:buFont typeface="Arial"/>
              <a:buNone/>
            </a:pPr>
            <a:r>
              <a:rPr lang="en"/>
              <a:t>Pat no reklāmas kanāiem atbirst, bieži investējam, lai mūsu Facebook ieraksti sasniegtu mērķauditoriju, bet cilvēki nenonāk FB lapā, nemaz nerunājot par mājaslapu.</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6" name="Shape 906"/>
        <p:cNvGrpSpPr/>
        <p:nvPr/>
      </p:nvGrpSpPr>
      <p:grpSpPr>
        <a:xfrm>
          <a:off x="0" y="0"/>
          <a:ext cx="0" cy="0"/>
          <a:chOff x="0" y="0"/>
          <a:chExt cx="0" cy="0"/>
        </a:xfrm>
      </p:grpSpPr>
      <p:sp>
        <p:nvSpPr>
          <p:cNvPr id="907" name="Google Shape;907;g4de714b345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4de714b345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Piedāvājumu lapas - ja ir vairāki pakalpojumi vai iespējas, tad ir labi, ja var izveidot vēl dziļās lapas, kuru vizītes var atsevišķi remārketēt.</a:t>
            </a:r>
            <a:endParaRPr/>
          </a:p>
          <a:p>
            <a:pPr indent="0" lvl="0" marL="0" rtl="0" algn="l">
              <a:spcBef>
                <a:spcPts val="0"/>
              </a:spcBef>
              <a:spcAft>
                <a:spcPts val="0"/>
              </a:spcAft>
              <a:buNone/>
            </a:pPr>
            <a:r>
              <a:rPr lang="en"/>
              <a:t>Jo dziļāk vari apmeklētāju dabūt iesaistīties ar lapu, jo efektīvāku atkārtoto reklāmu var izveidot;</a:t>
            </a:r>
            <a:endParaRPr/>
          </a:p>
          <a:p>
            <a:pPr indent="0" lvl="0" marL="0" rtl="0" algn="l">
              <a:spcBef>
                <a:spcPts val="0"/>
              </a:spcBef>
              <a:spcAft>
                <a:spcPts val="0"/>
              </a:spcAft>
              <a:buNone/>
            </a:pPr>
            <a:r>
              <a:rPr lang="en"/>
              <a:t>Jo mazāk informācijas ir - Maz informācijas vai sadaļas, bet ir vairāki piedāvājuma veidi, jo grūtāk personalizēti uzrunāt, jo nav informācijas uz kuru atsaukties.</a:t>
            </a:r>
            <a:endParaRPr/>
          </a:p>
          <a:p>
            <a:pPr indent="0" lvl="0" marL="0" rtl="0" algn="l">
              <a:spcBef>
                <a:spcPts val="0"/>
              </a:spcBef>
              <a:spcAft>
                <a:spcPts val="0"/>
              </a:spcAft>
              <a:buNone/>
            </a:pPr>
            <a:r>
              <a:rPr lang="en"/>
              <a:t>Jo dārgāks produkts, jo vairāk posmus var atļauties, lai sasildītu auditoriju;</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Blogs padziļinātāk par tēmu:</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Galamērķi</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Ko ņemt vērā</a:t>
            </a:r>
            <a:endParaRPr>
              <a:solidFill>
                <a:schemeClr val="dk1"/>
              </a:solidFill>
            </a:endParaRPr>
          </a:p>
          <a:p>
            <a:pPr indent="0" lvl="0" marL="0" rtl="0" algn="l">
              <a:spcBef>
                <a:spcPts val="0"/>
              </a:spcBef>
              <a:spcAft>
                <a:spcPts val="0"/>
              </a:spcAft>
              <a:buNone/>
            </a:pPr>
            <a:r>
              <a:rPr lang="en">
                <a:solidFill>
                  <a:schemeClr val="dk1"/>
                </a:solidFill>
              </a:rPr>
              <a:t>(bloga ieguvumi)</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Ļoti labs piemērs - Dinamiskais remārketings; Ja ir daudz piedāvājumu - atsevišķi ceļojumi, vairākas cenu kategorijas, kas pašam piedāvājumam piešķir personalizācijas īpašības.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RTBHouse - ja piedāvājumi atšķiras par plašākām kateogorijām, piemēram, lidojumi, ceļojumi dažādās vietās, jo cilvēks iespējams vēl nav izlēmis, ko labāk gribētu, tad RTBHouse komplektē piedāvājumus un testē.</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2" name="Shape 922"/>
        <p:cNvGrpSpPr/>
        <p:nvPr/>
      </p:nvGrpSpPr>
      <p:grpSpPr>
        <a:xfrm>
          <a:off x="0" y="0"/>
          <a:ext cx="0" cy="0"/>
          <a:chOff x="0" y="0"/>
          <a:chExt cx="0" cy="0"/>
        </a:xfrm>
      </p:grpSpPr>
      <p:sp>
        <p:nvSpPr>
          <p:cNvPr id="923" name="Google Shape;923;g4de714b345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4" name="Google Shape;924;g4de714b345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Piedāvājumu lapas - ja ir vairāki pakalpojumi vai iespējas, tad ir labi, ja var izveidot vēl dziļās lapas, kuru vizītes var atsevišķi remārketēt.</a:t>
            </a:r>
            <a:endParaRPr/>
          </a:p>
          <a:p>
            <a:pPr indent="0" lvl="0" marL="0" rtl="0" algn="l">
              <a:spcBef>
                <a:spcPts val="0"/>
              </a:spcBef>
              <a:spcAft>
                <a:spcPts val="0"/>
              </a:spcAft>
              <a:buNone/>
            </a:pPr>
            <a:r>
              <a:rPr lang="en"/>
              <a:t>Jo dziļāk vari apmeklētāju dabūt iesaistīties ar lapu, jo efektīvāku atkārtoto reklāmu var izveidot;</a:t>
            </a:r>
            <a:endParaRPr/>
          </a:p>
          <a:p>
            <a:pPr indent="0" lvl="0" marL="0" rtl="0" algn="l">
              <a:spcBef>
                <a:spcPts val="0"/>
              </a:spcBef>
              <a:spcAft>
                <a:spcPts val="0"/>
              </a:spcAft>
              <a:buNone/>
            </a:pPr>
            <a:r>
              <a:rPr lang="en"/>
              <a:t>Jo mazāk informācijas ir - Maz informācijas vai sadaļas, bet ir vairāki piedāvājuma veidi, jo grūtāk personalizēti uzrunāt, jo nav informācijas uz kuru atsaukties.</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Blogs padziļinātāk par tēmu:</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Galamērķi</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Ko ņemt vērā</a:t>
            </a:r>
            <a:endParaRPr>
              <a:solidFill>
                <a:schemeClr val="dk1"/>
              </a:solidFill>
            </a:endParaRPr>
          </a:p>
          <a:p>
            <a:pPr indent="0" lvl="0" marL="0" rtl="0" algn="l">
              <a:spcBef>
                <a:spcPts val="0"/>
              </a:spcBef>
              <a:spcAft>
                <a:spcPts val="0"/>
              </a:spcAft>
              <a:buNone/>
            </a:pPr>
            <a:r>
              <a:rPr lang="en">
                <a:solidFill>
                  <a:schemeClr val="dk1"/>
                </a:solidFill>
              </a:rPr>
              <a:t>(bloga ieguvumi)</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Ļoti labs piemērs - Dinamiskais remārketings; Ja ir daudz piedāvājumu - atsevišķi ceļojumi, vairākas cenu kategorijas, kas pašam piedāvājumam piešķir personalizācijas īpašības.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RTBHouse - ja piedāvājumi atšķiras par plašākām kateogorijām, piemēram, lidojumi, ceļojumi dažādās vietās, jo cilvēks iespējams vēl nav izlēmis, ko labāk gribētu, tad RTBHouse komplektē piedāvājumus un testē.</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5" name="Shape 935"/>
        <p:cNvGrpSpPr/>
        <p:nvPr/>
      </p:nvGrpSpPr>
      <p:grpSpPr>
        <a:xfrm>
          <a:off x="0" y="0"/>
          <a:ext cx="0" cy="0"/>
          <a:chOff x="0" y="0"/>
          <a:chExt cx="0" cy="0"/>
        </a:xfrm>
      </p:grpSpPr>
      <p:sp>
        <p:nvSpPr>
          <p:cNvPr id="936" name="Google Shape;936;g4de272d703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7" name="Google Shape;937;g4de272d703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Piedāvājumu lapas - ja ir vairāki pakalpojumi vai iespējas, tad ir labi, ja var izveidot vēl dziļās lapas, kuru vizītes var atsevišķi remārketēt.</a:t>
            </a:r>
            <a:endParaRPr/>
          </a:p>
          <a:p>
            <a:pPr indent="0" lvl="0" marL="0" rtl="0" algn="l">
              <a:spcBef>
                <a:spcPts val="0"/>
              </a:spcBef>
              <a:spcAft>
                <a:spcPts val="0"/>
              </a:spcAft>
              <a:buNone/>
            </a:pPr>
            <a:r>
              <a:rPr lang="en"/>
              <a:t>Jo dziļāk vari apmeklētāju dabūt iesaistīties ar lapu, jo efektīvāku atkārtoto reklāmu var izveidot;</a:t>
            </a:r>
            <a:endParaRPr/>
          </a:p>
          <a:p>
            <a:pPr indent="0" lvl="0" marL="0" rtl="0" algn="l">
              <a:spcBef>
                <a:spcPts val="0"/>
              </a:spcBef>
              <a:spcAft>
                <a:spcPts val="0"/>
              </a:spcAft>
              <a:buNone/>
            </a:pPr>
            <a:r>
              <a:rPr lang="en"/>
              <a:t>Jo mazāk informācijas ir - Maz informācijas vai sadaļas, bet ir vairāki piedāvājuma veidi, jo grūtāk personalizēti uzrunāt, jo nav informācijas uz kuru atsaukties.</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Blogs padziļinātāk par tēmu:</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Galamērķi</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Ko ņemt vērā</a:t>
            </a:r>
            <a:endParaRPr>
              <a:solidFill>
                <a:schemeClr val="dk1"/>
              </a:solidFill>
            </a:endParaRPr>
          </a:p>
          <a:p>
            <a:pPr indent="0" lvl="0" marL="0" rtl="0" algn="l">
              <a:spcBef>
                <a:spcPts val="0"/>
              </a:spcBef>
              <a:spcAft>
                <a:spcPts val="0"/>
              </a:spcAft>
              <a:buNone/>
            </a:pPr>
            <a:r>
              <a:rPr lang="en">
                <a:solidFill>
                  <a:schemeClr val="dk1"/>
                </a:solidFill>
              </a:rPr>
              <a:t>(bloga ieguvumi)</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Ļoti labs piemērs - Dinamiskais remārketings; Ja ir daudz piedāvājumu - atsevišķi ceļojumi, vairākas cenu kategorijas, kas pašam piedāvājumam piešķir personalizācijas īpašības.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RTBHouse - ja piedāvājumi atšķiras par plašākām kateogorijām, piemēram, lidojumi, ceļojumi dažādās vietās, jo cilvēks iespējams vēl nav izlēmis, ko labāk gribētu, tad RTBHouse komplektē piedāvājumus un testē.</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8" name="Shape 948"/>
        <p:cNvGrpSpPr/>
        <p:nvPr/>
      </p:nvGrpSpPr>
      <p:grpSpPr>
        <a:xfrm>
          <a:off x="0" y="0"/>
          <a:ext cx="0" cy="0"/>
          <a:chOff x="0" y="0"/>
          <a:chExt cx="0" cy="0"/>
        </a:xfrm>
      </p:grpSpPr>
      <p:sp>
        <p:nvSpPr>
          <p:cNvPr id="949" name="Google Shape;949;g4afbd338ec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4afbd338ec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4" name="Shape 644"/>
        <p:cNvGrpSpPr/>
        <p:nvPr/>
      </p:nvGrpSpPr>
      <p:grpSpPr>
        <a:xfrm>
          <a:off x="0" y="0"/>
          <a:ext cx="0" cy="0"/>
          <a:chOff x="0" y="0"/>
          <a:chExt cx="0" cy="0"/>
        </a:xfrm>
      </p:grpSpPr>
      <p:sp>
        <p:nvSpPr>
          <p:cNvPr id="645" name="Google Shape;645;g4afbd338ec_0_1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4afbd338ec_0_1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Lai saprastu, kāpēc ir jādomā par personalizāciju digitālajā reklāmā - ir jāsaprot kā cilvēki pieņem lēmumus tūrisma industrijā.</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4" name="Shape 954"/>
        <p:cNvGrpSpPr/>
        <p:nvPr/>
      </p:nvGrpSpPr>
      <p:grpSpPr>
        <a:xfrm>
          <a:off x="0" y="0"/>
          <a:ext cx="0" cy="0"/>
          <a:chOff x="0" y="0"/>
          <a:chExt cx="0" cy="0"/>
        </a:xfrm>
      </p:grpSpPr>
      <p:sp>
        <p:nvSpPr>
          <p:cNvPr id="955" name="Google Shape;955;g4afbd338ec_0_16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4afbd338ec_0_1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Booking platformas (jaunākās tendences e-pastu automatizācija, custom content) jāizpēta</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7" name="Shape 967"/>
        <p:cNvGrpSpPr/>
        <p:nvPr/>
      </p:nvGrpSpPr>
      <p:grpSpPr>
        <a:xfrm>
          <a:off x="0" y="0"/>
          <a:ext cx="0" cy="0"/>
          <a:chOff x="0" y="0"/>
          <a:chExt cx="0" cy="0"/>
        </a:xfrm>
      </p:grpSpPr>
      <p:sp>
        <p:nvSpPr>
          <p:cNvPr id="968" name="Google Shape;968;g4de272d703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9" name="Google Shape;969;g4de272d703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Booking platformas (jaunākās tendences e-pastu automatizācija, custom content) jāizpēta</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8" name="Shape 978"/>
        <p:cNvGrpSpPr/>
        <p:nvPr/>
      </p:nvGrpSpPr>
      <p:grpSpPr>
        <a:xfrm>
          <a:off x="0" y="0"/>
          <a:ext cx="0" cy="0"/>
          <a:chOff x="0" y="0"/>
          <a:chExt cx="0" cy="0"/>
        </a:xfrm>
      </p:grpSpPr>
      <p:sp>
        <p:nvSpPr>
          <p:cNvPr id="979" name="Google Shape;979;g4afbd338ec_0_1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0" name="Google Shape;980;g4afbd338ec_0_1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6" name="Shape 986"/>
        <p:cNvGrpSpPr/>
        <p:nvPr/>
      </p:nvGrpSpPr>
      <p:grpSpPr>
        <a:xfrm>
          <a:off x="0" y="0"/>
          <a:ext cx="0" cy="0"/>
          <a:chOff x="0" y="0"/>
          <a:chExt cx="0" cy="0"/>
        </a:xfrm>
      </p:grpSpPr>
      <p:sp>
        <p:nvSpPr>
          <p:cNvPr id="987" name="Google Shape;987;g4afbd338ec_0_8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4afbd338ec_0_8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1" name="Shape 651"/>
        <p:cNvGrpSpPr/>
        <p:nvPr/>
      </p:nvGrpSpPr>
      <p:grpSpPr>
        <a:xfrm>
          <a:off x="0" y="0"/>
          <a:ext cx="0" cy="0"/>
          <a:chOff x="0" y="0"/>
          <a:chExt cx="0" cy="0"/>
        </a:xfrm>
      </p:grpSpPr>
      <p:sp>
        <p:nvSpPr>
          <p:cNvPr id="652" name="Google Shape;652;g4afbd338ec_0_1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4afbd338ec_0_1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Ceļojot ¼ daļa cilvēku, izpēti veic vien mirkli pirms ceļojuma iegādes. Ja šo cilvēku noķer šajā kritiskajā punktā ar bloga rakstu, Facebook ierakstu vai Google reklāmu, tad vari sev par labu ietekmēt lēmumu.</a:t>
            </a:r>
            <a:endParaRPr/>
          </a:p>
          <a:p>
            <a:pPr indent="0" lvl="0" marL="0" rtl="0" algn="l">
              <a:spcBef>
                <a:spcPts val="0"/>
              </a:spcBef>
              <a:spcAft>
                <a:spcPts val="0"/>
              </a:spcAft>
              <a:buNone/>
            </a:pPr>
            <a:r>
              <a:rPr lang="en"/>
              <a:t>Līderis ir super-spontānā lēmuma pieņemšana (iespējams jau ceļojuma laikā braucot ar automašīnu vai autobusu); ir jābūt visam vietā ar piedāvājumu, zīmolu un pirkšanas pieredzi. Katrs solis pretīm pircējam nāks par labu + Ir jāpaspēj atbildēt uz cilvēku spontāno interesi (visbiežāk ar Google).</a:t>
            </a:r>
            <a:endParaRPr/>
          </a:p>
          <a:p>
            <a:pPr indent="0" lvl="0" marL="0" rtl="0" algn="l">
              <a:spcBef>
                <a:spcPts val="0"/>
              </a:spcBef>
              <a:spcAft>
                <a:spcPts val="0"/>
              </a:spcAft>
              <a:buNone/>
            </a:pPr>
            <a:r>
              <a:rPr lang="en"/>
              <a:t>Tomēr daudzi pieņem lēmumu stundu, dienu vai mēnešu attālumā no brauciena, kas ir ievērojams laiks, lai lēmumu ietekmētu ar personalizētu reklāmu.</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0" name="Shape 660"/>
        <p:cNvGrpSpPr/>
        <p:nvPr/>
      </p:nvGrpSpPr>
      <p:grpSpPr>
        <a:xfrm>
          <a:off x="0" y="0"/>
          <a:ext cx="0" cy="0"/>
          <a:chOff x="0" y="0"/>
          <a:chExt cx="0" cy="0"/>
        </a:xfrm>
      </p:grpSpPr>
      <p:sp>
        <p:nvSpPr>
          <p:cNvPr id="661" name="Google Shape;661;g4afbd338ec_0_1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4afbd338ec_0_1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Vairāk kā 70% no tiem, kas iegādājās avio biļetes, veica izvēli vien starp 3 zīmoliem.</a:t>
            </a:r>
            <a:endParaRPr/>
          </a:p>
          <a:p>
            <a:pPr indent="0" lvl="0" marL="0" rtl="0" algn="l">
              <a:spcBef>
                <a:spcPts val="0"/>
              </a:spcBef>
              <a:spcAft>
                <a:spcPts val="0"/>
              </a:spcAft>
              <a:buNone/>
            </a:pPr>
            <a:r>
              <a:rPr lang="en"/>
              <a:t>Ir jābūt viegli atrodamam, pamanāmam, vēlams jau pat atpazīstamam zīmolam, lai izvēlētos tieši jūs.</a:t>
            </a:r>
            <a:endParaRPr/>
          </a:p>
          <a:p>
            <a:pPr indent="0" lvl="0" marL="0" rtl="0" algn="l">
              <a:spcBef>
                <a:spcPts val="0"/>
              </a:spcBef>
              <a:spcAft>
                <a:spcPts val="0"/>
              </a:spcAft>
              <a:buNone/>
            </a:pPr>
            <a:r>
              <a:rPr lang="en"/>
              <a:t>Jo atcerēsimies, ka neviens vēl nav naudu nopelnījis ar zīmolu, kuru gandrīz izvēlējās.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8" name="Shape 668"/>
        <p:cNvGrpSpPr/>
        <p:nvPr/>
      </p:nvGrpSpPr>
      <p:grpSpPr>
        <a:xfrm>
          <a:off x="0" y="0"/>
          <a:ext cx="0" cy="0"/>
          <a:chOff x="0" y="0"/>
          <a:chExt cx="0" cy="0"/>
        </a:xfrm>
      </p:grpSpPr>
      <p:sp>
        <p:nvSpPr>
          <p:cNvPr id="669" name="Google Shape;669;g4afbd338ec_0_1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4afbd338ec_0_1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86% izvēlās interneta meklētājus, lai iegādātos viesnīcas. Tā kā tie ir Latvijas dati, tad pamatā tā ir Google, kurai šeit ir virs 90% tirgus daļa.</a:t>
            </a:r>
            <a:endParaRPr/>
          </a:p>
          <a:p>
            <a:pPr indent="0" lvl="0" marL="0" rtl="0" algn="l">
              <a:spcBef>
                <a:spcPts val="0"/>
              </a:spcBef>
              <a:spcAft>
                <a:spcPts val="0"/>
              </a:spcAft>
              <a:buNone/>
            </a:pPr>
            <a:r>
              <a:rPr lang="en"/>
              <a:t>Tie ir tie, kas pieņem lēmumu minūšu laikā. Ienācu, atradu un nopirku. Nereti sastāda lielāko daļu no visiem, kas veic pirkumus (mūsu klientiem 50 - 70%, atkarīgs no industrijas).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7" name="Shape 677"/>
        <p:cNvGrpSpPr/>
        <p:nvPr/>
      </p:nvGrpSpPr>
      <p:grpSpPr>
        <a:xfrm>
          <a:off x="0" y="0"/>
          <a:ext cx="0" cy="0"/>
          <a:chOff x="0" y="0"/>
          <a:chExt cx="0" cy="0"/>
        </a:xfrm>
      </p:grpSpPr>
      <p:sp>
        <p:nvSpPr>
          <p:cNvPr id="678" name="Google Shape;678;g4afbd338ec_0_1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4afbd338ec_0_1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Tomēr interese ir limitēts faktors, ir konkrēts atslēgvārdu meklējumu skaits, tāpat arī, daudzi rūpīgi pēta un salīdzina piedāvājumus.</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Google Shape;685;g4afbd338ec_0_1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4afbd338ec_0_1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1" name="Shape 691"/>
        <p:cNvGrpSpPr/>
        <p:nvPr/>
      </p:nvGrpSpPr>
      <p:grpSpPr>
        <a:xfrm>
          <a:off x="0" y="0"/>
          <a:ext cx="0" cy="0"/>
          <a:chOff x="0" y="0"/>
          <a:chExt cx="0" cy="0"/>
        </a:xfrm>
      </p:grpSpPr>
      <p:sp>
        <p:nvSpPr>
          <p:cNvPr id="692" name="Google Shape;692;g4afbd338ec_0_1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4afbd338ec_0_1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32.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10.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pn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22.png"/><Relationship Id="rId6" Type="http://schemas.openxmlformats.org/officeDocument/2006/relationships/image" Target="../media/image11.png"/><Relationship Id="rId7" Type="http://schemas.openxmlformats.org/officeDocument/2006/relationships/image" Target="../media/image2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 Id="rId3"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 Id="rId3"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7.png"/><Relationship Id="rId3"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jpg"/><Relationship Id="rId3"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 Id="rId3"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0.png"/><Relationship Id="rId3"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3.png"/><Relationship Id="rId3" Type="http://schemas.openxmlformats.org/officeDocument/2006/relationships/image" Target="../media/image15.png"/><Relationship Id="rId4" Type="http://schemas.openxmlformats.org/officeDocument/2006/relationships/image" Target="../media/image23.png"/><Relationship Id="rId11" Type="http://schemas.openxmlformats.org/officeDocument/2006/relationships/image" Target="../media/image18.png"/><Relationship Id="rId10" Type="http://schemas.openxmlformats.org/officeDocument/2006/relationships/image" Target="../media/image20.png"/><Relationship Id="rId9" Type="http://schemas.openxmlformats.org/officeDocument/2006/relationships/image" Target="../media/image21.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14.png"/><Relationship Id="rId8"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8.png"/><Relationship Id="rId3" Type="http://schemas.openxmlformats.org/officeDocument/2006/relationships/image" Target="../media/image10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2.png"/><Relationship Id="rId3" Type="http://schemas.openxmlformats.org/officeDocument/2006/relationships/image" Target="../media/image7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 Id="rId3" Type="http://schemas.openxmlformats.org/officeDocument/2006/relationships/image" Target="../media/image46.png"/><Relationship Id="rId4" Type="http://schemas.openxmlformats.org/officeDocument/2006/relationships/image" Target="../media/image3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 Id="rId3" Type="http://schemas.openxmlformats.org/officeDocument/2006/relationships/image" Target="../media/image81.png"/><Relationship Id="rId4" Type="http://schemas.openxmlformats.org/officeDocument/2006/relationships/image" Target="../media/image7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7.png"/><Relationship Id="rId3" Type="http://schemas.openxmlformats.org/officeDocument/2006/relationships/image" Target="../media/image2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7.png"/><Relationship Id="rId3" Type="http://schemas.openxmlformats.org/officeDocument/2006/relationships/image" Target="../media/image2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 Id="rId3" Type="http://schemas.openxmlformats.org/officeDocument/2006/relationships/image" Target="../media/image3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7.png"/><Relationship Id="rId3" Type="http://schemas.openxmlformats.org/officeDocument/2006/relationships/image" Target="../media/image27.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62.png"/><Relationship Id="rId7" Type="http://schemas.openxmlformats.org/officeDocument/2006/relationships/image" Target="../media/image6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3.png"/><Relationship Id="rId3" Type="http://schemas.openxmlformats.org/officeDocument/2006/relationships/image" Target="../media/image2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2.png"/><Relationship Id="rId3" Type="http://schemas.openxmlformats.org/officeDocument/2006/relationships/image" Target="../media/image2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9.png"/><Relationship Id="rId3" Type="http://schemas.openxmlformats.org/officeDocument/2006/relationships/image" Target="../media/image2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0.png"/><Relationship Id="rId3" Type="http://schemas.openxmlformats.org/officeDocument/2006/relationships/image" Target="../media/image3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9.png"/><Relationship Id="rId3" Type="http://schemas.openxmlformats.org/officeDocument/2006/relationships/image" Target="../media/image3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9.png"/><Relationship Id="rId3" Type="http://schemas.openxmlformats.org/officeDocument/2006/relationships/image" Target="../media/image2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 Id="rId3" Type="http://schemas.openxmlformats.org/officeDocument/2006/relationships/image" Target="../media/image3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1.png"/><Relationship Id="rId3" Type="http://schemas.openxmlformats.org/officeDocument/2006/relationships/image" Target="../media/image38.png"/><Relationship Id="rId4" Type="http://schemas.openxmlformats.org/officeDocument/2006/relationships/image" Target="../media/image39.png"/><Relationship Id="rId11" Type="http://schemas.openxmlformats.org/officeDocument/2006/relationships/image" Target="../media/image48.png"/><Relationship Id="rId10" Type="http://schemas.openxmlformats.org/officeDocument/2006/relationships/image" Target="../media/image45.png"/><Relationship Id="rId9" Type="http://schemas.openxmlformats.org/officeDocument/2006/relationships/image" Target="../media/image43.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7.png"/><Relationship Id="rId8" Type="http://schemas.openxmlformats.org/officeDocument/2006/relationships/image" Target="../media/image4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1.png"/><Relationship Id="rId3" Type="http://schemas.openxmlformats.org/officeDocument/2006/relationships/image" Target="../media/image38.png"/><Relationship Id="rId4" Type="http://schemas.openxmlformats.org/officeDocument/2006/relationships/image" Target="../media/image39.png"/><Relationship Id="rId11" Type="http://schemas.openxmlformats.org/officeDocument/2006/relationships/image" Target="../media/image48.png"/><Relationship Id="rId10" Type="http://schemas.openxmlformats.org/officeDocument/2006/relationships/image" Target="../media/image45.png"/><Relationship Id="rId9" Type="http://schemas.openxmlformats.org/officeDocument/2006/relationships/image" Target="../media/image43.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7.png"/><Relationship Id="rId8" Type="http://schemas.openxmlformats.org/officeDocument/2006/relationships/image" Target="../media/image4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4.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irsraksts" type="title">
  <p:cSld name="TITLE">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835450" y="1432555"/>
            <a:ext cx="7473000" cy="1752600"/>
          </a:xfrm>
          <a:prstGeom prst="rect">
            <a:avLst/>
          </a:prstGeom>
        </p:spPr>
        <p:txBody>
          <a:bodyPr anchorCtr="0" anchor="b" bIns="91425" lIns="91425" spcFirstLastPara="1" rIns="91425" wrap="square" tIns="91425"/>
          <a:lstStyle>
            <a:lvl1pPr lvl="0" rtl="0" algn="ctr">
              <a:spcBef>
                <a:spcPts val="0"/>
              </a:spcBef>
              <a:spcAft>
                <a:spcPts val="0"/>
              </a:spcAft>
              <a:buClr>
                <a:srgbClr val="F3F3F3"/>
              </a:buClr>
              <a:buSzPts val="5500"/>
              <a:buFont typeface="Open Sans"/>
              <a:buNone/>
              <a:defRPr b="1" sz="5500">
                <a:solidFill>
                  <a:srgbClr val="F3F3F3"/>
                </a:solidFill>
                <a:latin typeface="Open Sans"/>
                <a:ea typeface="Open Sans"/>
                <a:cs typeface="Open Sans"/>
                <a:sym typeface="Open Sans"/>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pic>
        <p:nvPicPr>
          <p:cNvPr id="56" name="Google Shape;56;p14"/>
          <p:cNvPicPr preferRelativeResize="0"/>
          <p:nvPr/>
        </p:nvPicPr>
        <p:blipFill>
          <a:blip r:embed="rId3">
            <a:alphaModFix/>
          </a:blip>
          <a:stretch>
            <a:fillRect/>
          </a:stretch>
        </p:blipFill>
        <p:spPr>
          <a:xfrm>
            <a:off x="3715788" y="4096325"/>
            <a:ext cx="1712424" cy="6913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2">
  <p:cSld name="CUSTOM_12">
    <p:spTree>
      <p:nvGrpSpPr>
        <p:cNvPr id="57" name="Shape 57"/>
        <p:cNvGrpSpPr/>
        <p:nvPr/>
      </p:nvGrpSpPr>
      <p:grpSpPr>
        <a:xfrm>
          <a:off x="0" y="0"/>
          <a:ext cx="0" cy="0"/>
          <a:chOff x="0" y="0"/>
          <a:chExt cx="0" cy="0"/>
        </a:xfrm>
      </p:grpSpPr>
      <p:sp>
        <p:nvSpPr>
          <p:cNvPr id="58" name="Google Shape;58;p15"/>
          <p:cNvSpPr txBox="1"/>
          <p:nvPr/>
        </p:nvSpPr>
        <p:spPr>
          <a:xfrm>
            <a:off x="826350" y="1713700"/>
            <a:ext cx="7491300" cy="12663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a:solidFill>
                  <a:srgbClr val="D9D9D9"/>
                </a:solidFill>
                <a:latin typeface="Open Sans"/>
                <a:ea typeface="Open Sans"/>
                <a:cs typeface="Open Sans"/>
                <a:sym typeface="Open Sans"/>
              </a:rPr>
              <a:t>Digitālā mārketinga aģentūrai </a:t>
            </a:r>
            <a:r>
              <a:rPr b="1" lang="en">
                <a:solidFill>
                  <a:srgbClr val="D9D9D9"/>
                </a:solidFill>
                <a:latin typeface="Open Sans"/>
                <a:ea typeface="Open Sans"/>
                <a:cs typeface="Open Sans"/>
                <a:sym typeface="Open Sans"/>
              </a:rPr>
              <a:t>SIA Infinitum8</a:t>
            </a:r>
            <a:endParaRPr b="1">
              <a:solidFill>
                <a:srgbClr val="D9D9D9"/>
              </a:solidFill>
              <a:latin typeface="Open Sans"/>
              <a:ea typeface="Open Sans"/>
              <a:cs typeface="Open Sans"/>
              <a:sym typeface="Open Sans"/>
            </a:endParaRPr>
          </a:p>
          <a:p>
            <a:pPr indent="0" lvl="0" marL="0" rtl="0" algn="l">
              <a:lnSpc>
                <a:spcPct val="150000"/>
              </a:lnSpc>
              <a:spcBef>
                <a:spcPts val="0"/>
              </a:spcBef>
              <a:spcAft>
                <a:spcPts val="0"/>
              </a:spcAft>
              <a:buNone/>
            </a:pPr>
            <a:r>
              <a:rPr lang="en">
                <a:solidFill>
                  <a:srgbClr val="D9D9D9"/>
                </a:solidFill>
                <a:latin typeface="Open Sans"/>
                <a:ea typeface="Open Sans"/>
                <a:cs typeface="Open Sans"/>
                <a:sym typeface="Open Sans"/>
              </a:rPr>
              <a:t>pieder intelektuālā īpašuma tiesības uz visu šajā darbā publicēto saturu</a:t>
            </a:r>
            <a:endParaRPr>
              <a:solidFill>
                <a:srgbClr val="D9D9D9"/>
              </a:solidFill>
              <a:latin typeface="Open Sans"/>
              <a:ea typeface="Open Sans"/>
              <a:cs typeface="Open Sans"/>
              <a:sym typeface="Open Sans"/>
            </a:endParaRPr>
          </a:p>
          <a:p>
            <a:pPr indent="0" lvl="0" marL="0" rtl="0" algn="l">
              <a:lnSpc>
                <a:spcPct val="150000"/>
              </a:lnSpc>
              <a:spcBef>
                <a:spcPts val="0"/>
              </a:spcBef>
              <a:spcAft>
                <a:spcPts val="0"/>
              </a:spcAft>
              <a:buNone/>
            </a:pPr>
            <a:r>
              <a:rPr lang="en">
                <a:solidFill>
                  <a:srgbClr val="D9D9D9"/>
                </a:solidFill>
                <a:latin typeface="Open Sans"/>
                <a:ea typeface="Open Sans"/>
                <a:cs typeface="Open Sans"/>
                <a:sym typeface="Open Sans"/>
              </a:rPr>
              <a:t>un prezentētajām idejām.</a:t>
            </a:r>
            <a:endParaRPr>
              <a:solidFill>
                <a:srgbClr val="D9D9D9"/>
              </a:solidFill>
              <a:latin typeface="Open Sans"/>
              <a:ea typeface="Open Sans"/>
              <a:cs typeface="Open Sans"/>
              <a:sym typeface="Open Sans"/>
            </a:endParaRPr>
          </a:p>
        </p:txBody>
      </p:sp>
      <p:cxnSp>
        <p:nvCxnSpPr>
          <p:cNvPr id="59" name="Google Shape;59;p15"/>
          <p:cNvCxnSpPr/>
          <p:nvPr/>
        </p:nvCxnSpPr>
        <p:spPr>
          <a:xfrm>
            <a:off x="826350" y="1647700"/>
            <a:ext cx="0" cy="1398300"/>
          </a:xfrm>
          <a:prstGeom prst="straightConnector1">
            <a:avLst/>
          </a:prstGeom>
          <a:noFill/>
          <a:ln cap="flat" cmpd="sng" w="9525">
            <a:solidFill>
              <a:srgbClr val="D9D9D9"/>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0" name="Shape 60"/>
        <p:cNvGrpSpPr/>
        <p:nvPr/>
      </p:nvGrpSpPr>
      <p:grpSpPr>
        <a:xfrm>
          <a:off x="0" y="0"/>
          <a:ext cx="0" cy="0"/>
          <a:chOff x="0" y="0"/>
          <a:chExt cx="0" cy="0"/>
        </a:xfrm>
      </p:grpSpPr>
      <p:pic>
        <p:nvPicPr>
          <p:cNvPr id="61" name="Google Shape;61;p16"/>
          <p:cNvPicPr preferRelativeResize="0"/>
          <p:nvPr/>
        </p:nvPicPr>
        <p:blipFill>
          <a:blip r:embed="rId2">
            <a:alphaModFix/>
          </a:blip>
          <a:stretch>
            <a:fillRect/>
          </a:stretch>
        </p:blipFill>
        <p:spPr>
          <a:xfrm>
            <a:off x="0" y="12"/>
            <a:ext cx="9144005" cy="1882327"/>
          </a:xfrm>
          <a:prstGeom prst="rect">
            <a:avLst/>
          </a:prstGeom>
          <a:noFill/>
          <a:ln>
            <a:noFill/>
          </a:ln>
        </p:spPr>
      </p:pic>
      <p:sp>
        <p:nvSpPr>
          <p:cNvPr id="62" name="Google Shape;62;p16"/>
          <p:cNvSpPr txBox="1"/>
          <p:nvPr>
            <p:ph idx="1" type="body"/>
          </p:nvPr>
        </p:nvSpPr>
        <p:spPr>
          <a:xfrm>
            <a:off x="308175" y="2185050"/>
            <a:ext cx="4172400" cy="2736000"/>
          </a:xfrm>
          <a:prstGeom prst="rect">
            <a:avLst/>
          </a:prstGeom>
        </p:spPr>
        <p:txBody>
          <a:bodyPr anchorCtr="0" anchor="t" bIns="91425" lIns="91425" spcFirstLastPara="1" rIns="91425" wrap="square" tIns="91425"/>
          <a:lstStyle>
            <a:lvl1pPr indent="-342900" lvl="0" marL="457200" rtl="0">
              <a:spcBef>
                <a:spcPts val="0"/>
              </a:spcBef>
              <a:spcAft>
                <a:spcPts val="0"/>
              </a:spcAft>
              <a:buClr>
                <a:srgbClr val="666666"/>
              </a:buClr>
              <a:buSzPts val="1800"/>
              <a:buChar char="●"/>
              <a:defRPr>
                <a:solidFill>
                  <a:srgbClr val="666666"/>
                </a:solidFill>
              </a:defRPr>
            </a:lvl1pPr>
            <a:lvl2pPr indent="-317500" lvl="1" marL="914400" rtl="0">
              <a:spcBef>
                <a:spcPts val="1600"/>
              </a:spcBef>
              <a:spcAft>
                <a:spcPts val="0"/>
              </a:spcAft>
              <a:buClr>
                <a:srgbClr val="666666"/>
              </a:buClr>
              <a:buSzPts val="1400"/>
              <a:buChar char="○"/>
              <a:defRPr>
                <a:solidFill>
                  <a:srgbClr val="666666"/>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Clr>
                <a:srgbClr val="666666"/>
              </a:buClr>
              <a:buSzPts val="1400"/>
              <a:buChar char="●"/>
              <a:defRPr>
                <a:solidFill>
                  <a:srgbClr val="666666"/>
                </a:solidFill>
              </a:defRPr>
            </a:lvl4pPr>
            <a:lvl5pPr indent="-317500" lvl="4" marL="2286000" rtl="0">
              <a:spcBef>
                <a:spcPts val="1600"/>
              </a:spcBef>
              <a:spcAft>
                <a:spcPts val="0"/>
              </a:spcAft>
              <a:buClr>
                <a:srgbClr val="666666"/>
              </a:buClr>
              <a:buSzPts val="1400"/>
              <a:buChar char="○"/>
              <a:defRPr>
                <a:solidFill>
                  <a:srgbClr val="666666"/>
                </a:solidFill>
              </a:defRPr>
            </a:lvl5pPr>
            <a:lvl6pPr indent="-317500" lvl="5" marL="2743200" rtl="0">
              <a:spcBef>
                <a:spcPts val="1600"/>
              </a:spcBef>
              <a:spcAft>
                <a:spcPts val="0"/>
              </a:spcAft>
              <a:buClr>
                <a:srgbClr val="666666"/>
              </a:buClr>
              <a:buSzPts val="1400"/>
              <a:buChar char="■"/>
              <a:defRPr>
                <a:solidFill>
                  <a:srgbClr val="666666"/>
                </a:solidFill>
              </a:defRPr>
            </a:lvl6pPr>
            <a:lvl7pPr indent="-317500" lvl="6" marL="3200400" rtl="0">
              <a:spcBef>
                <a:spcPts val="1600"/>
              </a:spcBef>
              <a:spcAft>
                <a:spcPts val="0"/>
              </a:spcAft>
              <a:buClr>
                <a:srgbClr val="666666"/>
              </a:buClr>
              <a:buSzPts val="1400"/>
              <a:buChar char="●"/>
              <a:defRPr>
                <a:solidFill>
                  <a:srgbClr val="666666"/>
                </a:solidFill>
              </a:defRPr>
            </a:lvl7pPr>
            <a:lvl8pPr indent="-317500" lvl="7" marL="3657600" rtl="0">
              <a:spcBef>
                <a:spcPts val="1600"/>
              </a:spcBef>
              <a:spcAft>
                <a:spcPts val="0"/>
              </a:spcAft>
              <a:buClr>
                <a:srgbClr val="666666"/>
              </a:buClr>
              <a:buSzPts val="1400"/>
              <a:buChar char="○"/>
              <a:defRPr>
                <a:solidFill>
                  <a:srgbClr val="666666"/>
                </a:solidFill>
              </a:defRPr>
            </a:lvl8pPr>
            <a:lvl9pPr indent="-317500" lvl="8" marL="4114800" rtl="0">
              <a:spcBef>
                <a:spcPts val="1600"/>
              </a:spcBef>
              <a:spcAft>
                <a:spcPts val="1600"/>
              </a:spcAft>
              <a:buClr>
                <a:srgbClr val="666666"/>
              </a:buClr>
              <a:buSzPts val="1400"/>
              <a:buChar char="■"/>
              <a:defRPr>
                <a:solidFill>
                  <a:srgbClr val="666666"/>
                </a:solidFill>
              </a:defRPr>
            </a:lvl9pPr>
          </a:lstStyle>
          <a:p/>
        </p:txBody>
      </p:sp>
      <p:sp>
        <p:nvSpPr>
          <p:cNvPr id="63" name="Google Shape;63;p16"/>
          <p:cNvSpPr txBox="1"/>
          <p:nvPr>
            <p:ph idx="2" type="body"/>
          </p:nvPr>
        </p:nvSpPr>
        <p:spPr>
          <a:xfrm>
            <a:off x="4721201" y="2185050"/>
            <a:ext cx="4172400" cy="2736000"/>
          </a:xfrm>
          <a:prstGeom prst="rect">
            <a:avLst/>
          </a:prstGeom>
        </p:spPr>
        <p:txBody>
          <a:bodyPr anchorCtr="0" anchor="t" bIns="91425" lIns="91425" spcFirstLastPara="1" rIns="91425" wrap="square" tIns="91425"/>
          <a:lstStyle>
            <a:lvl1pPr indent="-342900" lvl="0" marL="457200" rtl="0">
              <a:spcBef>
                <a:spcPts val="0"/>
              </a:spcBef>
              <a:spcAft>
                <a:spcPts val="0"/>
              </a:spcAft>
              <a:buClr>
                <a:srgbClr val="666666"/>
              </a:buClr>
              <a:buSzPts val="1800"/>
              <a:buChar char="●"/>
              <a:defRPr>
                <a:solidFill>
                  <a:srgbClr val="666666"/>
                </a:solidFill>
              </a:defRPr>
            </a:lvl1pPr>
            <a:lvl2pPr indent="-317500" lvl="1" marL="914400" rtl="0">
              <a:spcBef>
                <a:spcPts val="1600"/>
              </a:spcBef>
              <a:spcAft>
                <a:spcPts val="0"/>
              </a:spcAft>
              <a:buClr>
                <a:srgbClr val="666666"/>
              </a:buClr>
              <a:buSzPts val="1400"/>
              <a:buChar char="○"/>
              <a:defRPr>
                <a:solidFill>
                  <a:srgbClr val="666666"/>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Clr>
                <a:srgbClr val="666666"/>
              </a:buClr>
              <a:buSzPts val="1400"/>
              <a:buChar char="●"/>
              <a:defRPr>
                <a:solidFill>
                  <a:srgbClr val="666666"/>
                </a:solidFill>
              </a:defRPr>
            </a:lvl4pPr>
            <a:lvl5pPr indent="-317500" lvl="4" marL="2286000" rtl="0">
              <a:spcBef>
                <a:spcPts val="1600"/>
              </a:spcBef>
              <a:spcAft>
                <a:spcPts val="0"/>
              </a:spcAft>
              <a:buClr>
                <a:srgbClr val="666666"/>
              </a:buClr>
              <a:buSzPts val="1400"/>
              <a:buChar char="○"/>
              <a:defRPr>
                <a:solidFill>
                  <a:srgbClr val="666666"/>
                </a:solidFill>
              </a:defRPr>
            </a:lvl5pPr>
            <a:lvl6pPr indent="-317500" lvl="5" marL="2743200" rtl="0">
              <a:spcBef>
                <a:spcPts val="1600"/>
              </a:spcBef>
              <a:spcAft>
                <a:spcPts val="0"/>
              </a:spcAft>
              <a:buClr>
                <a:srgbClr val="666666"/>
              </a:buClr>
              <a:buSzPts val="1400"/>
              <a:buChar char="■"/>
              <a:defRPr>
                <a:solidFill>
                  <a:srgbClr val="666666"/>
                </a:solidFill>
              </a:defRPr>
            </a:lvl6pPr>
            <a:lvl7pPr indent="-317500" lvl="6" marL="3200400" rtl="0">
              <a:spcBef>
                <a:spcPts val="1600"/>
              </a:spcBef>
              <a:spcAft>
                <a:spcPts val="0"/>
              </a:spcAft>
              <a:buClr>
                <a:srgbClr val="666666"/>
              </a:buClr>
              <a:buSzPts val="1400"/>
              <a:buChar char="●"/>
              <a:defRPr>
                <a:solidFill>
                  <a:srgbClr val="666666"/>
                </a:solidFill>
              </a:defRPr>
            </a:lvl7pPr>
            <a:lvl8pPr indent="-317500" lvl="7" marL="3657600" rtl="0">
              <a:spcBef>
                <a:spcPts val="1600"/>
              </a:spcBef>
              <a:spcAft>
                <a:spcPts val="0"/>
              </a:spcAft>
              <a:buClr>
                <a:srgbClr val="666666"/>
              </a:buClr>
              <a:buSzPts val="1400"/>
              <a:buChar char="○"/>
              <a:defRPr>
                <a:solidFill>
                  <a:srgbClr val="666666"/>
                </a:solidFill>
              </a:defRPr>
            </a:lvl8pPr>
            <a:lvl9pPr indent="-317500" lvl="8" marL="4114800" rtl="0">
              <a:spcBef>
                <a:spcPts val="1600"/>
              </a:spcBef>
              <a:spcAft>
                <a:spcPts val="1600"/>
              </a:spcAft>
              <a:buClr>
                <a:srgbClr val="666666"/>
              </a:buClr>
              <a:buSzPts val="1400"/>
              <a:buChar char="■"/>
              <a:defRPr>
                <a:solidFill>
                  <a:srgbClr val="666666"/>
                </a:solidFill>
              </a:defRPr>
            </a:lvl9pPr>
          </a:lstStyle>
          <a:p/>
        </p:txBody>
      </p:sp>
      <p:sp>
        <p:nvSpPr>
          <p:cNvPr id="64" name="Google Shape;64;p16"/>
          <p:cNvSpPr txBox="1"/>
          <p:nvPr>
            <p:ph type="ctrTitle"/>
          </p:nvPr>
        </p:nvSpPr>
        <p:spPr>
          <a:xfrm>
            <a:off x="835500" y="581287"/>
            <a:ext cx="7473000" cy="831300"/>
          </a:xfrm>
          <a:prstGeom prst="rect">
            <a:avLst/>
          </a:prstGeom>
        </p:spPr>
        <p:txBody>
          <a:bodyPr anchorCtr="0" anchor="b" bIns="91425" lIns="91425" spcFirstLastPara="1" rIns="91425" wrap="square" tIns="91425"/>
          <a:lstStyle>
            <a:lvl1pPr lvl="0" rtl="0" algn="ctr">
              <a:spcBef>
                <a:spcPts val="0"/>
              </a:spcBef>
              <a:spcAft>
                <a:spcPts val="0"/>
              </a:spcAft>
              <a:buClr>
                <a:srgbClr val="F3F3F3"/>
              </a:buClr>
              <a:buSzPts val="3600"/>
              <a:buFont typeface="Open Sans"/>
              <a:buNone/>
              <a:defRPr b="1" sz="3600">
                <a:solidFill>
                  <a:srgbClr val="F3F3F3"/>
                </a:solidFill>
                <a:latin typeface="Open Sans"/>
                <a:ea typeface="Open Sans"/>
                <a:cs typeface="Open Sans"/>
                <a:sym typeface="Open Sans"/>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65" name="Google Shape;65;p16"/>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FFFFFF"/>
                </a:solidFill>
                <a:latin typeface="Open Sans"/>
                <a:ea typeface="Open Sans"/>
                <a:cs typeface="Open Sans"/>
                <a:sym typeface="Open Sans"/>
              </a:rPr>
              <a:t>|</a:t>
            </a:r>
            <a:r>
              <a:rPr b="1" lang="en" sz="1000">
                <a:solidFill>
                  <a:srgbClr val="FFFFFF"/>
                </a:solidFill>
                <a:latin typeface="Open Sans"/>
                <a:ea typeface="Open Sans"/>
                <a:cs typeface="Open Sans"/>
                <a:sym typeface="Open Sans"/>
              </a:rPr>
              <a:t> </a:t>
            </a:r>
            <a:endParaRPr>
              <a:solidFill>
                <a:srgbClr val="FFFFFF"/>
              </a:solidFill>
            </a:endParaRPr>
          </a:p>
        </p:txBody>
      </p:sp>
      <p:sp>
        <p:nvSpPr>
          <p:cNvPr id="66" name="Google Shape;66;p16"/>
          <p:cNvSpPr txBox="1"/>
          <p:nvPr>
            <p:ph idx="3"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FFFFFF"/>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pic>
        <p:nvPicPr>
          <p:cNvPr id="67" name="Google Shape;67;p16"/>
          <p:cNvPicPr preferRelativeResize="0"/>
          <p:nvPr/>
        </p:nvPicPr>
        <p:blipFill>
          <a:blip r:embed="rId3">
            <a:alphaModFix/>
          </a:blip>
          <a:stretch>
            <a:fillRect/>
          </a:stretch>
        </p:blipFill>
        <p:spPr>
          <a:xfrm>
            <a:off x="8091507" y="190647"/>
            <a:ext cx="871042" cy="1508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_HEADER_1">
    <p:spTree>
      <p:nvGrpSpPr>
        <p:cNvPr id="68" name="Shape 68"/>
        <p:cNvGrpSpPr/>
        <p:nvPr/>
      </p:nvGrpSpPr>
      <p:grpSpPr>
        <a:xfrm>
          <a:off x="0" y="0"/>
          <a:ext cx="0" cy="0"/>
          <a:chOff x="0" y="0"/>
          <a:chExt cx="0" cy="0"/>
        </a:xfrm>
      </p:grpSpPr>
      <p:sp>
        <p:nvSpPr>
          <p:cNvPr id="69" name="Google Shape;69;p17"/>
          <p:cNvSpPr txBox="1"/>
          <p:nvPr>
            <p:ph type="title"/>
          </p:nvPr>
        </p:nvSpPr>
        <p:spPr>
          <a:xfrm>
            <a:off x="246250" y="483525"/>
            <a:ext cx="7140000" cy="986400"/>
          </a:xfrm>
          <a:prstGeom prst="rect">
            <a:avLst/>
          </a:prstGeom>
        </p:spPr>
        <p:txBody>
          <a:bodyPr anchorCtr="0" anchor="ctr" bIns="91425" lIns="91425" spcFirstLastPara="1" rIns="91425" wrap="square" tIns="91425"/>
          <a:lstStyle>
            <a:lvl1pPr lvl="0" rtl="0">
              <a:spcBef>
                <a:spcPts val="0"/>
              </a:spcBef>
              <a:spcAft>
                <a:spcPts val="0"/>
              </a:spcAft>
              <a:buClr>
                <a:srgbClr val="0190BF"/>
              </a:buClr>
              <a:buSzPts val="3600"/>
              <a:buFont typeface="Open Sans"/>
              <a:buNone/>
              <a:defRPr b="1" sz="3600">
                <a:solidFill>
                  <a:srgbClr val="0190BF"/>
                </a:solidFill>
                <a:latin typeface="Open Sans"/>
                <a:ea typeface="Open Sans"/>
                <a:cs typeface="Open Sans"/>
                <a:sym typeface="Open Sans"/>
              </a:defRPr>
            </a:lvl1pPr>
            <a:lvl2pPr lvl="1" rtl="0">
              <a:spcBef>
                <a:spcPts val="0"/>
              </a:spcBef>
              <a:spcAft>
                <a:spcPts val="0"/>
              </a:spcAft>
              <a:buClr>
                <a:srgbClr val="0190BF"/>
              </a:buClr>
              <a:buSzPts val="4200"/>
              <a:buNone/>
              <a:defRPr>
                <a:solidFill>
                  <a:srgbClr val="0190BF"/>
                </a:solidFill>
              </a:defRPr>
            </a:lvl2pPr>
            <a:lvl3pPr lvl="2" rtl="0">
              <a:spcBef>
                <a:spcPts val="0"/>
              </a:spcBef>
              <a:spcAft>
                <a:spcPts val="0"/>
              </a:spcAft>
              <a:buClr>
                <a:srgbClr val="0190BF"/>
              </a:buClr>
              <a:buSzPts val="4200"/>
              <a:buNone/>
              <a:defRPr>
                <a:solidFill>
                  <a:srgbClr val="0190BF"/>
                </a:solidFill>
              </a:defRPr>
            </a:lvl3pPr>
            <a:lvl4pPr lvl="3" rtl="0">
              <a:spcBef>
                <a:spcPts val="0"/>
              </a:spcBef>
              <a:spcAft>
                <a:spcPts val="0"/>
              </a:spcAft>
              <a:buClr>
                <a:srgbClr val="0190BF"/>
              </a:buClr>
              <a:buSzPts val="4200"/>
              <a:buNone/>
              <a:defRPr>
                <a:solidFill>
                  <a:srgbClr val="0190BF"/>
                </a:solidFill>
              </a:defRPr>
            </a:lvl4pPr>
            <a:lvl5pPr lvl="4" rtl="0">
              <a:spcBef>
                <a:spcPts val="0"/>
              </a:spcBef>
              <a:spcAft>
                <a:spcPts val="0"/>
              </a:spcAft>
              <a:buClr>
                <a:srgbClr val="0190BF"/>
              </a:buClr>
              <a:buSzPts val="4200"/>
              <a:buNone/>
              <a:defRPr>
                <a:solidFill>
                  <a:srgbClr val="0190BF"/>
                </a:solidFill>
              </a:defRPr>
            </a:lvl5pPr>
            <a:lvl6pPr lvl="5" rtl="0">
              <a:spcBef>
                <a:spcPts val="0"/>
              </a:spcBef>
              <a:spcAft>
                <a:spcPts val="0"/>
              </a:spcAft>
              <a:buClr>
                <a:srgbClr val="0190BF"/>
              </a:buClr>
              <a:buSzPts val="4200"/>
              <a:buNone/>
              <a:defRPr>
                <a:solidFill>
                  <a:srgbClr val="0190BF"/>
                </a:solidFill>
              </a:defRPr>
            </a:lvl6pPr>
            <a:lvl7pPr lvl="6" rtl="0">
              <a:spcBef>
                <a:spcPts val="0"/>
              </a:spcBef>
              <a:spcAft>
                <a:spcPts val="0"/>
              </a:spcAft>
              <a:buClr>
                <a:srgbClr val="0190BF"/>
              </a:buClr>
              <a:buSzPts val="4200"/>
              <a:buNone/>
              <a:defRPr>
                <a:solidFill>
                  <a:srgbClr val="0190BF"/>
                </a:solidFill>
              </a:defRPr>
            </a:lvl7pPr>
            <a:lvl8pPr lvl="7" rtl="0">
              <a:spcBef>
                <a:spcPts val="0"/>
              </a:spcBef>
              <a:spcAft>
                <a:spcPts val="0"/>
              </a:spcAft>
              <a:buClr>
                <a:srgbClr val="0190BF"/>
              </a:buClr>
              <a:buSzPts val="4200"/>
              <a:buNone/>
              <a:defRPr>
                <a:solidFill>
                  <a:srgbClr val="0190BF"/>
                </a:solidFill>
              </a:defRPr>
            </a:lvl8pPr>
            <a:lvl9pPr lvl="8" rtl="0">
              <a:spcBef>
                <a:spcPts val="0"/>
              </a:spcBef>
              <a:spcAft>
                <a:spcPts val="0"/>
              </a:spcAft>
              <a:buClr>
                <a:srgbClr val="0190BF"/>
              </a:buClr>
              <a:buSzPts val="4200"/>
              <a:buNone/>
              <a:defRPr>
                <a:solidFill>
                  <a:srgbClr val="0190BF"/>
                </a:solidFill>
              </a:defRPr>
            </a:lvl9pPr>
          </a:lstStyle>
          <a:p/>
        </p:txBody>
      </p:sp>
      <p:sp>
        <p:nvSpPr>
          <p:cNvPr id="70" name="Google Shape;70;p17"/>
          <p:cNvSpPr txBox="1"/>
          <p:nvPr>
            <p:ph idx="1" type="body"/>
          </p:nvPr>
        </p:nvSpPr>
        <p:spPr>
          <a:xfrm>
            <a:off x="246250" y="1469925"/>
            <a:ext cx="8244300" cy="2140200"/>
          </a:xfrm>
          <a:prstGeom prst="rect">
            <a:avLst/>
          </a:prstGeom>
        </p:spPr>
        <p:txBody>
          <a:bodyPr anchorCtr="0" anchor="t" bIns="91425" lIns="91425" spcFirstLastPara="1" rIns="91425" wrap="square" tIns="91425"/>
          <a:lstStyle>
            <a:lvl1pPr indent="-342900" lvl="0" marL="457200" rtl="0">
              <a:spcBef>
                <a:spcPts val="0"/>
              </a:spcBef>
              <a:spcAft>
                <a:spcPts val="0"/>
              </a:spcAft>
              <a:buClr>
                <a:srgbClr val="666666"/>
              </a:buClr>
              <a:buSzPts val="1800"/>
              <a:buChar char="●"/>
              <a:defRPr>
                <a:solidFill>
                  <a:srgbClr val="666666"/>
                </a:solidFill>
              </a:defRPr>
            </a:lvl1pPr>
            <a:lvl2pPr indent="-317500" lvl="1" marL="914400" rtl="0">
              <a:spcBef>
                <a:spcPts val="1600"/>
              </a:spcBef>
              <a:spcAft>
                <a:spcPts val="0"/>
              </a:spcAft>
              <a:buClr>
                <a:srgbClr val="666666"/>
              </a:buClr>
              <a:buSzPts val="1400"/>
              <a:buChar char="○"/>
              <a:defRPr>
                <a:solidFill>
                  <a:srgbClr val="666666"/>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Clr>
                <a:srgbClr val="666666"/>
              </a:buClr>
              <a:buSzPts val="1400"/>
              <a:buChar char="●"/>
              <a:defRPr>
                <a:solidFill>
                  <a:srgbClr val="666666"/>
                </a:solidFill>
              </a:defRPr>
            </a:lvl4pPr>
            <a:lvl5pPr indent="-317500" lvl="4" marL="2286000" rtl="0">
              <a:spcBef>
                <a:spcPts val="1600"/>
              </a:spcBef>
              <a:spcAft>
                <a:spcPts val="0"/>
              </a:spcAft>
              <a:buClr>
                <a:srgbClr val="666666"/>
              </a:buClr>
              <a:buSzPts val="1400"/>
              <a:buChar char="○"/>
              <a:defRPr>
                <a:solidFill>
                  <a:srgbClr val="666666"/>
                </a:solidFill>
              </a:defRPr>
            </a:lvl5pPr>
            <a:lvl6pPr indent="-317500" lvl="5" marL="2743200" rtl="0">
              <a:spcBef>
                <a:spcPts val="1600"/>
              </a:spcBef>
              <a:spcAft>
                <a:spcPts val="0"/>
              </a:spcAft>
              <a:buClr>
                <a:srgbClr val="666666"/>
              </a:buClr>
              <a:buSzPts val="1400"/>
              <a:buChar char="■"/>
              <a:defRPr>
                <a:solidFill>
                  <a:srgbClr val="666666"/>
                </a:solidFill>
              </a:defRPr>
            </a:lvl6pPr>
            <a:lvl7pPr indent="-317500" lvl="6" marL="3200400" rtl="0">
              <a:spcBef>
                <a:spcPts val="1600"/>
              </a:spcBef>
              <a:spcAft>
                <a:spcPts val="0"/>
              </a:spcAft>
              <a:buClr>
                <a:srgbClr val="666666"/>
              </a:buClr>
              <a:buSzPts val="1400"/>
              <a:buChar char="●"/>
              <a:defRPr>
                <a:solidFill>
                  <a:srgbClr val="666666"/>
                </a:solidFill>
              </a:defRPr>
            </a:lvl7pPr>
            <a:lvl8pPr indent="-317500" lvl="7" marL="3657600" rtl="0">
              <a:spcBef>
                <a:spcPts val="1600"/>
              </a:spcBef>
              <a:spcAft>
                <a:spcPts val="0"/>
              </a:spcAft>
              <a:buClr>
                <a:srgbClr val="666666"/>
              </a:buClr>
              <a:buSzPts val="1400"/>
              <a:buChar char="○"/>
              <a:defRPr>
                <a:solidFill>
                  <a:srgbClr val="666666"/>
                </a:solidFill>
              </a:defRPr>
            </a:lvl8pPr>
            <a:lvl9pPr indent="-317500" lvl="8" marL="4114800" rtl="0">
              <a:spcBef>
                <a:spcPts val="1600"/>
              </a:spcBef>
              <a:spcAft>
                <a:spcPts val="1600"/>
              </a:spcAft>
              <a:buClr>
                <a:srgbClr val="666666"/>
              </a:buClr>
              <a:buSzPts val="1400"/>
              <a:buChar char="■"/>
              <a:defRPr>
                <a:solidFill>
                  <a:srgbClr val="666666"/>
                </a:solidFill>
              </a:defRPr>
            </a:lvl9pPr>
          </a:lstStyle>
          <a:p/>
        </p:txBody>
      </p:sp>
      <p:pic>
        <p:nvPicPr>
          <p:cNvPr id="71" name="Google Shape;71;p17"/>
          <p:cNvPicPr preferRelativeResize="0"/>
          <p:nvPr/>
        </p:nvPicPr>
        <p:blipFill>
          <a:blip r:embed="rId2">
            <a:alphaModFix/>
          </a:blip>
          <a:stretch>
            <a:fillRect/>
          </a:stretch>
        </p:blipFill>
        <p:spPr>
          <a:xfrm>
            <a:off x="7936750" y="120350"/>
            <a:ext cx="1083575" cy="187825"/>
          </a:xfrm>
          <a:prstGeom prst="rect">
            <a:avLst/>
          </a:prstGeom>
          <a:noFill/>
          <a:ln>
            <a:noFill/>
          </a:ln>
        </p:spPr>
      </p:pic>
      <p:pic>
        <p:nvPicPr>
          <p:cNvPr id="72" name="Google Shape;72;p17"/>
          <p:cNvPicPr preferRelativeResize="0"/>
          <p:nvPr/>
        </p:nvPicPr>
        <p:blipFill>
          <a:blip r:embed="rId3">
            <a:alphaModFix/>
          </a:blip>
          <a:stretch>
            <a:fillRect/>
          </a:stretch>
        </p:blipFill>
        <p:spPr>
          <a:xfrm>
            <a:off x="-35075" y="3821150"/>
            <a:ext cx="9255279" cy="1354425"/>
          </a:xfrm>
          <a:prstGeom prst="rect">
            <a:avLst/>
          </a:prstGeom>
          <a:noFill/>
          <a:ln>
            <a:noFill/>
          </a:ln>
        </p:spPr>
      </p:pic>
      <p:pic>
        <p:nvPicPr>
          <p:cNvPr id="73" name="Google Shape;73;p17"/>
          <p:cNvPicPr preferRelativeResize="0"/>
          <p:nvPr/>
        </p:nvPicPr>
        <p:blipFill>
          <a:blip r:embed="rId4">
            <a:alphaModFix/>
          </a:blip>
          <a:stretch>
            <a:fillRect/>
          </a:stretch>
        </p:blipFill>
        <p:spPr>
          <a:xfrm>
            <a:off x="8091507" y="190647"/>
            <a:ext cx="871042" cy="150825"/>
          </a:xfrm>
          <a:prstGeom prst="rect">
            <a:avLst/>
          </a:prstGeom>
          <a:noFill/>
          <a:ln>
            <a:noFill/>
          </a:ln>
        </p:spPr>
      </p:pic>
      <p:sp>
        <p:nvSpPr>
          <p:cNvPr id="74" name="Google Shape;74;p17"/>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75" name="Google Shape;75;p17"/>
          <p:cNvSpPr txBox="1"/>
          <p:nvPr>
            <p:ph idx="2"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cxnSp>
        <p:nvCxnSpPr>
          <p:cNvPr id="76" name="Google Shape;76;p17"/>
          <p:cNvCxnSpPr/>
          <p:nvPr/>
        </p:nvCxnSpPr>
        <p:spPr>
          <a:xfrm>
            <a:off x="311725" y="4198325"/>
            <a:ext cx="0" cy="717000"/>
          </a:xfrm>
          <a:prstGeom prst="straightConnector1">
            <a:avLst/>
          </a:prstGeom>
          <a:noFill/>
          <a:ln cap="flat" cmpd="sng" w="19050">
            <a:solidFill>
              <a:srgbClr val="FFFFFF"/>
            </a:solidFill>
            <a:prstDash val="solid"/>
            <a:round/>
            <a:headEnd len="med" w="med" type="none"/>
            <a:tailEnd len="med" w="med" type="none"/>
          </a:ln>
        </p:spPr>
      </p:cxnSp>
      <p:sp>
        <p:nvSpPr>
          <p:cNvPr id="77" name="Google Shape;77;p17"/>
          <p:cNvSpPr txBox="1"/>
          <p:nvPr>
            <p:ph idx="3" type="subTitle"/>
          </p:nvPr>
        </p:nvSpPr>
        <p:spPr>
          <a:xfrm>
            <a:off x="372725" y="4209231"/>
            <a:ext cx="6455400" cy="7170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78" name="Shape 78"/>
        <p:cNvGrpSpPr/>
        <p:nvPr/>
      </p:nvGrpSpPr>
      <p:grpSpPr>
        <a:xfrm>
          <a:off x="0" y="0"/>
          <a:ext cx="0" cy="0"/>
          <a:chOff x="0" y="0"/>
          <a:chExt cx="0" cy="0"/>
        </a:xfrm>
      </p:grpSpPr>
      <p:sp>
        <p:nvSpPr>
          <p:cNvPr id="79" name="Google Shape;79;p18"/>
          <p:cNvSpPr txBox="1"/>
          <p:nvPr>
            <p:ph type="title"/>
          </p:nvPr>
        </p:nvSpPr>
        <p:spPr>
          <a:xfrm>
            <a:off x="311700" y="498825"/>
            <a:ext cx="4539000" cy="1298400"/>
          </a:xfrm>
          <a:prstGeom prst="rect">
            <a:avLst/>
          </a:prstGeom>
        </p:spPr>
        <p:txBody>
          <a:bodyPr anchorCtr="0" anchor="b" bIns="91425" lIns="91425" spcFirstLastPara="1" rIns="91425" wrap="square" tIns="91425"/>
          <a:lstStyle>
            <a:lvl1pPr lvl="0" rtl="0">
              <a:spcBef>
                <a:spcPts val="0"/>
              </a:spcBef>
              <a:spcAft>
                <a:spcPts val="0"/>
              </a:spcAft>
              <a:buClr>
                <a:srgbClr val="0190BF"/>
              </a:buClr>
              <a:buSzPts val="3600"/>
              <a:buFont typeface="Open Sans"/>
              <a:buNone/>
              <a:defRPr b="1" sz="3600">
                <a:solidFill>
                  <a:srgbClr val="0190BF"/>
                </a:solidFill>
                <a:latin typeface="Open Sans"/>
                <a:ea typeface="Open Sans"/>
                <a:cs typeface="Open Sans"/>
                <a:sym typeface="Open Sans"/>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80" name="Google Shape;80;p18"/>
          <p:cNvSpPr txBox="1"/>
          <p:nvPr>
            <p:ph idx="1" type="body"/>
          </p:nvPr>
        </p:nvSpPr>
        <p:spPr>
          <a:xfrm>
            <a:off x="311700" y="1982325"/>
            <a:ext cx="4539000" cy="2890800"/>
          </a:xfrm>
          <a:prstGeom prst="rect">
            <a:avLst/>
          </a:prstGeom>
        </p:spPr>
        <p:txBody>
          <a:bodyPr anchorCtr="0" anchor="t" bIns="91425" lIns="91425" spcFirstLastPara="1" rIns="91425" wrap="square" tIns="91425"/>
          <a:lstStyle>
            <a:lvl1pPr indent="-342900" lvl="0" marL="457200" rtl="0">
              <a:spcBef>
                <a:spcPts val="0"/>
              </a:spcBef>
              <a:spcAft>
                <a:spcPts val="0"/>
              </a:spcAft>
              <a:buClr>
                <a:srgbClr val="666666"/>
              </a:buClr>
              <a:buSzPts val="1800"/>
              <a:buChar char="●"/>
              <a:defRPr>
                <a:solidFill>
                  <a:srgbClr val="666666"/>
                </a:solidFill>
              </a:defRPr>
            </a:lvl1pPr>
            <a:lvl2pPr indent="-317500" lvl="1" marL="914400" rtl="0">
              <a:spcBef>
                <a:spcPts val="1600"/>
              </a:spcBef>
              <a:spcAft>
                <a:spcPts val="0"/>
              </a:spcAft>
              <a:buClr>
                <a:srgbClr val="666666"/>
              </a:buClr>
              <a:buSzPts val="1400"/>
              <a:buChar char="○"/>
              <a:defRPr>
                <a:solidFill>
                  <a:srgbClr val="666666"/>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Clr>
                <a:srgbClr val="666666"/>
              </a:buClr>
              <a:buSzPts val="1400"/>
              <a:buChar char="●"/>
              <a:defRPr>
                <a:solidFill>
                  <a:srgbClr val="666666"/>
                </a:solidFill>
              </a:defRPr>
            </a:lvl4pPr>
            <a:lvl5pPr indent="-317500" lvl="4" marL="2286000" rtl="0">
              <a:spcBef>
                <a:spcPts val="1600"/>
              </a:spcBef>
              <a:spcAft>
                <a:spcPts val="0"/>
              </a:spcAft>
              <a:buClr>
                <a:srgbClr val="666666"/>
              </a:buClr>
              <a:buSzPts val="1400"/>
              <a:buChar char="○"/>
              <a:defRPr>
                <a:solidFill>
                  <a:srgbClr val="666666"/>
                </a:solidFill>
              </a:defRPr>
            </a:lvl5pPr>
            <a:lvl6pPr indent="-317500" lvl="5" marL="2743200" rtl="0">
              <a:spcBef>
                <a:spcPts val="1600"/>
              </a:spcBef>
              <a:spcAft>
                <a:spcPts val="0"/>
              </a:spcAft>
              <a:buClr>
                <a:srgbClr val="666666"/>
              </a:buClr>
              <a:buSzPts val="1400"/>
              <a:buChar char="■"/>
              <a:defRPr>
                <a:solidFill>
                  <a:srgbClr val="666666"/>
                </a:solidFill>
              </a:defRPr>
            </a:lvl6pPr>
            <a:lvl7pPr indent="-317500" lvl="6" marL="3200400" rtl="0">
              <a:spcBef>
                <a:spcPts val="1600"/>
              </a:spcBef>
              <a:spcAft>
                <a:spcPts val="0"/>
              </a:spcAft>
              <a:buClr>
                <a:srgbClr val="666666"/>
              </a:buClr>
              <a:buSzPts val="1400"/>
              <a:buChar char="●"/>
              <a:defRPr>
                <a:solidFill>
                  <a:srgbClr val="666666"/>
                </a:solidFill>
              </a:defRPr>
            </a:lvl7pPr>
            <a:lvl8pPr indent="-317500" lvl="7" marL="3657600" rtl="0">
              <a:spcBef>
                <a:spcPts val="1600"/>
              </a:spcBef>
              <a:spcAft>
                <a:spcPts val="0"/>
              </a:spcAft>
              <a:buClr>
                <a:srgbClr val="666666"/>
              </a:buClr>
              <a:buSzPts val="1400"/>
              <a:buChar char="○"/>
              <a:defRPr>
                <a:solidFill>
                  <a:srgbClr val="666666"/>
                </a:solidFill>
              </a:defRPr>
            </a:lvl8pPr>
            <a:lvl9pPr indent="-317500" lvl="8" marL="4114800" rtl="0">
              <a:spcBef>
                <a:spcPts val="1600"/>
              </a:spcBef>
              <a:spcAft>
                <a:spcPts val="1600"/>
              </a:spcAft>
              <a:buClr>
                <a:srgbClr val="666666"/>
              </a:buClr>
              <a:buSzPts val="1400"/>
              <a:buChar char="■"/>
              <a:defRPr>
                <a:solidFill>
                  <a:srgbClr val="666666"/>
                </a:solidFill>
              </a:defRPr>
            </a:lvl9pPr>
          </a:lstStyle>
          <a:p/>
        </p:txBody>
      </p:sp>
      <p:pic>
        <p:nvPicPr>
          <p:cNvPr id="81" name="Google Shape;81;p18"/>
          <p:cNvPicPr preferRelativeResize="0"/>
          <p:nvPr/>
        </p:nvPicPr>
        <p:blipFill>
          <a:blip r:embed="rId2">
            <a:alphaModFix/>
          </a:blip>
          <a:stretch>
            <a:fillRect/>
          </a:stretch>
        </p:blipFill>
        <p:spPr>
          <a:xfrm>
            <a:off x="7936750" y="120350"/>
            <a:ext cx="1083575" cy="187825"/>
          </a:xfrm>
          <a:prstGeom prst="rect">
            <a:avLst/>
          </a:prstGeom>
          <a:noFill/>
          <a:ln>
            <a:noFill/>
          </a:ln>
        </p:spPr>
      </p:pic>
      <p:pic>
        <p:nvPicPr>
          <p:cNvPr id="82" name="Google Shape;82;p18"/>
          <p:cNvPicPr preferRelativeResize="0"/>
          <p:nvPr/>
        </p:nvPicPr>
        <p:blipFill>
          <a:blip r:embed="rId3">
            <a:alphaModFix/>
          </a:blip>
          <a:stretch>
            <a:fillRect/>
          </a:stretch>
        </p:blipFill>
        <p:spPr>
          <a:xfrm>
            <a:off x="8091507" y="190647"/>
            <a:ext cx="871042" cy="150825"/>
          </a:xfrm>
          <a:prstGeom prst="rect">
            <a:avLst/>
          </a:prstGeom>
          <a:noFill/>
          <a:ln>
            <a:noFill/>
          </a:ln>
        </p:spPr>
      </p:pic>
      <p:sp>
        <p:nvSpPr>
          <p:cNvPr id="83" name="Google Shape;83;p18"/>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84" name="Google Shape;84;p18"/>
          <p:cNvSpPr txBox="1"/>
          <p:nvPr>
            <p:ph idx="2"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pic>
        <p:nvPicPr>
          <p:cNvPr id="85" name="Google Shape;85;p18"/>
          <p:cNvPicPr preferRelativeResize="0"/>
          <p:nvPr/>
        </p:nvPicPr>
        <p:blipFill>
          <a:blip r:embed="rId4">
            <a:alphaModFix/>
          </a:blip>
          <a:stretch>
            <a:fillRect/>
          </a:stretch>
        </p:blipFill>
        <p:spPr>
          <a:xfrm>
            <a:off x="5243502" y="0"/>
            <a:ext cx="3900497" cy="5143500"/>
          </a:xfrm>
          <a:prstGeom prst="rect">
            <a:avLst/>
          </a:prstGeom>
          <a:noFill/>
          <a:ln>
            <a:noFill/>
          </a:ln>
        </p:spPr>
      </p:pic>
      <p:sp>
        <p:nvSpPr>
          <p:cNvPr id="86" name="Google Shape;86;p18"/>
          <p:cNvSpPr txBox="1"/>
          <p:nvPr/>
        </p:nvSpPr>
        <p:spPr>
          <a:xfrm>
            <a:off x="5631947" y="749050"/>
            <a:ext cx="3129300" cy="253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rgbClr val="F3F3F3"/>
              </a:solidFill>
              <a:latin typeface="Open Sans"/>
              <a:ea typeface="Open Sans"/>
              <a:cs typeface="Open Sans"/>
              <a:sym typeface="Open Sans"/>
            </a:endParaRPr>
          </a:p>
        </p:txBody>
      </p:sp>
      <p:sp>
        <p:nvSpPr>
          <p:cNvPr id="87" name="Google Shape;87;p18"/>
          <p:cNvSpPr txBox="1"/>
          <p:nvPr>
            <p:ph idx="3" type="title"/>
          </p:nvPr>
        </p:nvSpPr>
        <p:spPr>
          <a:xfrm>
            <a:off x="6009075" y="931600"/>
            <a:ext cx="2752200" cy="2239500"/>
          </a:xfrm>
          <a:prstGeom prst="rect">
            <a:avLst/>
          </a:prstGeom>
        </p:spPr>
        <p:txBody>
          <a:bodyPr anchorCtr="0" anchor="b" bIns="91425" lIns="91425" spcFirstLastPara="1" rIns="91425" wrap="square" tIns="91425"/>
          <a:lstStyle>
            <a:lvl1pPr lvl="0" rtl="0">
              <a:spcBef>
                <a:spcPts val="0"/>
              </a:spcBef>
              <a:spcAft>
                <a:spcPts val="0"/>
              </a:spcAft>
              <a:buClr>
                <a:srgbClr val="FFFFFF"/>
              </a:buClr>
              <a:buSzPts val="3600"/>
              <a:buFont typeface="Open Sans"/>
              <a:buNone/>
              <a:defRPr b="1" sz="3600">
                <a:solidFill>
                  <a:srgbClr val="FFFFFF"/>
                </a:solidFill>
                <a:latin typeface="Open Sans"/>
                <a:ea typeface="Open Sans"/>
                <a:cs typeface="Open Sans"/>
                <a:sym typeface="Open Sans"/>
              </a:defRPr>
            </a:lvl1pPr>
            <a:lvl2pPr lvl="1" rtl="0">
              <a:spcBef>
                <a:spcPts val="0"/>
              </a:spcBef>
              <a:spcAft>
                <a:spcPts val="0"/>
              </a:spcAft>
              <a:buClr>
                <a:srgbClr val="FFFFFF"/>
              </a:buClr>
              <a:buSzPts val="4200"/>
              <a:buNone/>
              <a:defRPr>
                <a:solidFill>
                  <a:srgbClr val="FFFFFF"/>
                </a:solidFill>
              </a:defRPr>
            </a:lvl2pPr>
            <a:lvl3pPr lvl="2" rtl="0">
              <a:spcBef>
                <a:spcPts val="0"/>
              </a:spcBef>
              <a:spcAft>
                <a:spcPts val="0"/>
              </a:spcAft>
              <a:buClr>
                <a:srgbClr val="FFFFFF"/>
              </a:buClr>
              <a:buSzPts val="4200"/>
              <a:buNone/>
              <a:defRPr>
                <a:solidFill>
                  <a:srgbClr val="FFFFFF"/>
                </a:solidFill>
              </a:defRPr>
            </a:lvl3pPr>
            <a:lvl4pPr lvl="3" rtl="0">
              <a:spcBef>
                <a:spcPts val="0"/>
              </a:spcBef>
              <a:spcAft>
                <a:spcPts val="0"/>
              </a:spcAft>
              <a:buClr>
                <a:srgbClr val="FFFFFF"/>
              </a:buClr>
              <a:buSzPts val="4200"/>
              <a:buNone/>
              <a:defRPr>
                <a:solidFill>
                  <a:srgbClr val="FFFFFF"/>
                </a:solidFill>
              </a:defRPr>
            </a:lvl4pPr>
            <a:lvl5pPr lvl="4" rtl="0">
              <a:spcBef>
                <a:spcPts val="0"/>
              </a:spcBef>
              <a:spcAft>
                <a:spcPts val="0"/>
              </a:spcAft>
              <a:buClr>
                <a:srgbClr val="FFFFFF"/>
              </a:buClr>
              <a:buSzPts val="4200"/>
              <a:buNone/>
              <a:defRPr>
                <a:solidFill>
                  <a:srgbClr val="FFFFFF"/>
                </a:solidFill>
              </a:defRPr>
            </a:lvl5pPr>
            <a:lvl6pPr lvl="5" rtl="0">
              <a:spcBef>
                <a:spcPts val="0"/>
              </a:spcBef>
              <a:spcAft>
                <a:spcPts val="0"/>
              </a:spcAft>
              <a:buClr>
                <a:srgbClr val="FFFFFF"/>
              </a:buClr>
              <a:buSzPts val="4200"/>
              <a:buNone/>
              <a:defRPr>
                <a:solidFill>
                  <a:srgbClr val="FFFFFF"/>
                </a:solidFill>
              </a:defRPr>
            </a:lvl6pPr>
            <a:lvl7pPr lvl="6" rtl="0">
              <a:spcBef>
                <a:spcPts val="0"/>
              </a:spcBef>
              <a:spcAft>
                <a:spcPts val="0"/>
              </a:spcAft>
              <a:buClr>
                <a:srgbClr val="FFFFFF"/>
              </a:buClr>
              <a:buSzPts val="4200"/>
              <a:buNone/>
              <a:defRPr>
                <a:solidFill>
                  <a:srgbClr val="FFFFFF"/>
                </a:solidFill>
              </a:defRPr>
            </a:lvl7pPr>
            <a:lvl8pPr lvl="7" rtl="0">
              <a:spcBef>
                <a:spcPts val="0"/>
              </a:spcBef>
              <a:spcAft>
                <a:spcPts val="0"/>
              </a:spcAft>
              <a:buClr>
                <a:srgbClr val="FFFFFF"/>
              </a:buClr>
              <a:buSzPts val="4200"/>
              <a:buNone/>
              <a:defRPr>
                <a:solidFill>
                  <a:srgbClr val="FFFFFF"/>
                </a:solidFill>
              </a:defRPr>
            </a:lvl8pPr>
            <a:lvl9pPr lvl="8" rtl="0">
              <a:spcBef>
                <a:spcPts val="0"/>
              </a:spcBef>
              <a:spcAft>
                <a:spcPts val="0"/>
              </a:spcAft>
              <a:buClr>
                <a:srgbClr val="FFFFFF"/>
              </a:buClr>
              <a:buSzPts val="4200"/>
              <a:buNone/>
              <a:defRPr>
                <a:solidFill>
                  <a:srgbClr val="FFFFFF"/>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1">
  <p:cSld name="TITLE_AND_BODY_1">
    <p:spTree>
      <p:nvGrpSpPr>
        <p:cNvPr id="88" name="Shape 88"/>
        <p:cNvGrpSpPr/>
        <p:nvPr/>
      </p:nvGrpSpPr>
      <p:grpSpPr>
        <a:xfrm>
          <a:off x="0" y="0"/>
          <a:ext cx="0" cy="0"/>
          <a:chOff x="0" y="0"/>
          <a:chExt cx="0" cy="0"/>
        </a:xfrm>
      </p:grpSpPr>
      <p:sp>
        <p:nvSpPr>
          <p:cNvPr id="89" name="Google Shape;89;p19"/>
          <p:cNvSpPr txBox="1"/>
          <p:nvPr>
            <p:ph idx="1" type="body"/>
          </p:nvPr>
        </p:nvSpPr>
        <p:spPr>
          <a:xfrm>
            <a:off x="311700" y="834350"/>
            <a:ext cx="4539000" cy="4011000"/>
          </a:xfrm>
          <a:prstGeom prst="rect">
            <a:avLst/>
          </a:prstGeom>
        </p:spPr>
        <p:txBody>
          <a:bodyPr anchorCtr="0" anchor="t" bIns="91425" lIns="91425" spcFirstLastPara="1" rIns="91425" wrap="square" tIns="91425"/>
          <a:lstStyle>
            <a:lvl1pPr indent="-342900" lvl="0" marL="457200" rtl="0">
              <a:spcBef>
                <a:spcPts val="0"/>
              </a:spcBef>
              <a:spcAft>
                <a:spcPts val="0"/>
              </a:spcAft>
              <a:buClr>
                <a:srgbClr val="666666"/>
              </a:buClr>
              <a:buSzPts val="1800"/>
              <a:buChar char="●"/>
              <a:defRPr>
                <a:solidFill>
                  <a:srgbClr val="666666"/>
                </a:solidFill>
              </a:defRPr>
            </a:lvl1pPr>
            <a:lvl2pPr indent="-317500" lvl="1" marL="914400" rtl="0">
              <a:spcBef>
                <a:spcPts val="1600"/>
              </a:spcBef>
              <a:spcAft>
                <a:spcPts val="0"/>
              </a:spcAft>
              <a:buClr>
                <a:srgbClr val="666666"/>
              </a:buClr>
              <a:buSzPts val="1400"/>
              <a:buChar char="○"/>
              <a:defRPr>
                <a:solidFill>
                  <a:srgbClr val="666666"/>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Clr>
                <a:srgbClr val="666666"/>
              </a:buClr>
              <a:buSzPts val="1400"/>
              <a:buChar char="●"/>
              <a:defRPr>
                <a:solidFill>
                  <a:srgbClr val="666666"/>
                </a:solidFill>
              </a:defRPr>
            </a:lvl4pPr>
            <a:lvl5pPr indent="-317500" lvl="4" marL="2286000" rtl="0">
              <a:spcBef>
                <a:spcPts val="1600"/>
              </a:spcBef>
              <a:spcAft>
                <a:spcPts val="0"/>
              </a:spcAft>
              <a:buClr>
                <a:srgbClr val="666666"/>
              </a:buClr>
              <a:buSzPts val="1400"/>
              <a:buChar char="○"/>
              <a:defRPr>
                <a:solidFill>
                  <a:srgbClr val="666666"/>
                </a:solidFill>
              </a:defRPr>
            </a:lvl5pPr>
            <a:lvl6pPr indent="-317500" lvl="5" marL="2743200" rtl="0">
              <a:spcBef>
                <a:spcPts val="1600"/>
              </a:spcBef>
              <a:spcAft>
                <a:spcPts val="0"/>
              </a:spcAft>
              <a:buClr>
                <a:srgbClr val="666666"/>
              </a:buClr>
              <a:buSzPts val="1400"/>
              <a:buChar char="■"/>
              <a:defRPr>
                <a:solidFill>
                  <a:srgbClr val="666666"/>
                </a:solidFill>
              </a:defRPr>
            </a:lvl6pPr>
            <a:lvl7pPr indent="-317500" lvl="6" marL="3200400" rtl="0">
              <a:spcBef>
                <a:spcPts val="1600"/>
              </a:spcBef>
              <a:spcAft>
                <a:spcPts val="0"/>
              </a:spcAft>
              <a:buClr>
                <a:srgbClr val="666666"/>
              </a:buClr>
              <a:buSzPts val="1400"/>
              <a:buChar char="●"/>
              <a:defRPr>
                <a:solidFill>
                  <a:srgbClr val="666666"/>
                </a:solidFill>
              </a:defRPr>
            </a:lvl7pPr>
            <a:lvl8pPr indent="-317500" lvl="7" marL="3657600" rtl="0">
              <a:spcBef>
                <a:spcPts val="1600"/>
              </a:spcBef>
              <a:spcAft>
                <a:spcPts val="0"/>
              </a:spcAft>
              <a:buClr>
                <a:srgbClr val="666666"/>
              </a:buClr>
              <a:buSzPts val="1400"/>
              <a:buChar char="○"/>
              <a:defRPr>
                <a:solidFill>
                  <a:srgbClr val="666666"/>
                </a:solidFill>
              </a:defRPr>
            </a:lvl8pPr>
            <a:lvl9pPr indent="-317500" lvl="8" marL="4114800" rtl="0">
              <a:spcBef>
                <a:spcPts val="1600"/>
              </a:spcBef>
              <a:spcAft>
                <a:spcPts val="1600"/>
              </a:spcAft>
              <a:buClr>
                <a:srgbClr val="666666"/>
              </a:buClr>
              <a:buSzPts val="1400"/>
              <a:buChar char="■"/>
              <a:defRPr>
                <a:solidFill>
                  <a:srgbClr val="666666"/>
                </a:solidFill>
              </a:defRPr>
            </a:lvl9pPr>
          </a:lstStyle>
          <a:p/>
        </p:txBody>
      </p:sp>
      <p:sp>
        <p:nvSpPr>
          <p:cNvPr id="90" name="Google Shape;90;p19"/>
          <p:cNvSpPr txBox="1"/>
          <p:nvPr>
            <p:ph type="title"/>
          </p:nvPr>
        </p:nvSpPr>
        <p:spPr>
          <a:xfrm>
            <a:off x="5722900" y="685875"/>
            <a:ext cx="3108300" cy="1926300"/>
          </a:xfrm>
          <a:prstGeom prst="rect">
            <a:avLst/>
          </a:prstGeom>
        </p:spPr>
        <p:txBody>
          <a:bodyPr anchorCtr="0" anchor="t" bIns="91425" lIns="91425" spcFirstLastPara="1" rIns="91425" wrap="square" tIns="91425"/>
          <a:lstStyle>
            <a:lvl1pPr lvl="0" rtl="0" algn="r">
              <a:spcBef>
                <a:spcPts val="0"/>
              </a:spcBef>
              <a:spcAft>
                <a:spcPts val="0"/>
              </a:spcAft>
              <a:buClr>
                <a:srgbClr val="FFFFFF"/>
              </a:buClr>
              <a:buSzPts val="3600"/>
              <a:buFont typeface="Open Sans"/>
              <a:buNone/>
              <a:defRPr b="1" sz="3600">
                <a:solidFill>
                  <a:srgbClr val="FFFFFF"/>
                </a:solidFill>
                <a:latin typeface="Open Sans"/>
                <a:ea typeface="Open Sans"/>
                <a:cs typeface="Open Sans"/>
                <a:sym typeface="Open Sans"/>
              </a:defRPr>
            </a:lvl1pPr>
            <a:lvl2pPr lvl="1" rtl="0" algn="ctr">
              <a:spcBef>
                <a:spcPts val="0"/>
              </a:spcBef>
              <a:spcAft>
                <a:spcPts val="0"/>
              </a:spcAft>
              <a:buClr>
                <a:srgbClr val="FFFFFF"/>
              </a:buClr>
              <a:buSzPts val="4200"/>
              <a:buNone/>
              <a:defRPr>
                <a:solidFill>
                  <a:srgbClr val="FFFFFF"/>
                </a:solidFill>
              </a:defRPr>
            </a:lvl2pPr>
            <a:lvl3pPr lvl="2" rtl="0" algn="ctr">
              <a:spcBef>
                <a:spcPts val="0"/>
              </a:spcBef>
              <a:spcAft>
                <a:spcPts val="0"/>
              </a:spcAft>
              <a:buClr>
                <a:srgbClr val="FFFFFF"/>
              </a:buClr>
              <a:buSzPts val="4200"/>
              <a:buNone/>
              <a:defRPr>
                <a:solidFill>
                  <a:srgbClr val="FFFFFF"/>
                </a:solidFill>
              </a:defRPr>
            </a:lvl3pPr>
            <a:lvl4pPr lvl="3" rtl="0" algn="ctr">
              <a:spcBef>
                <a:spcPts val="0"/>
              </a:spcBef>
              <a:spcAft>
                <a:spcPts val="0"/>
              </a:spcAft>
              <a:buClr>
                <a:srgbClr val="FFFFFF"/>
              </a:buClr>
              <a:buSzPts val="4200"/>
              <a:buNone/>
              <a:defRPr>
                <a:solidFill>
                  <a:srgbClr val="FFFFFF"/>
                </a:solidFill>
              </a:defRPr>
            </a:lvl4pPr>
            <a:lvl5pPr lvl="4" rtl="0" algn="ctr">
              <a:spcBef>
                <a:spcPts val="0"/>
              </a:spcBef>
              <a:spcAft>
                <a:spcPts val="0"/>
              </a:spcAft>
              <a:buClr>
                <a:srgbClr val="FFFFFF"/>
              </a:buClr>
              <a:buSzPts val="4200"/>
              <a:buNone/>
              <a:defRPr>
                <a:solidFill>
                  <a:srgbClr val="FFFFFF"/>
                </a:solidFill>
              </a:defRPr>
            </a:lvl5pPr>
            <a:lvl6pPr lvl="5" rtl="0" algn="ctr">
              <a:spcBef>
                <a:spcPts val="0"/>
              </a:spcBef>
              <a:spcAft>
                <a:spcPts val="0"/>
              </a:spcAft>
              <a:buClr>
                <a:srgbClr val="FFFFFF"/>
              </a:buClr>
              <a:buSzPts val="4200"/>
              <a:buNone/>
              <a:defRPr>
                <a:solidFill>
                  <a:srgbClr val="FFFFFF"/>
                </a:solidFill>
              </a:defRPr>
            </a:lvl6pPr>
            <a:lvl7pPr lvl="6" rtl="0" algn="ctr">
              <a:spcBef>
                <a:spcPts val="0"/>
              </a:spcBef>
              <a:spcAft>
                <a:spcPts val="0"/>
              </a:spcAft>
              <a:buClr>
                <a:srgbClr val="FFFFFF"/>
              </a:buClr>
              <a:buSzPts val="4200"/>
              <a:buNone/>
              <a:defRPr>
                <a:solidFill>
                  <a:srgbClr val="FFFFFF"/>
                </a:solidFill>
              </a:defRPr>
            </a:lvl7pPr>
            <a:lvl8pPr lvl="7" rtl="0" algn="ctr">
              <a:spcBef>
                <a:spcPts val="0"/>
              </a:spcBef>
              <a:spcAft>
                <a:spcPts val="0"/>
              </a:spcAft>
              <a:buClr>
                <a:srgbClr val="FFFFFF"/>
              </a:buClr>
              <a:buSzPts val="4200"/>
              <a:buNone/>
              <a:defRPr>
                <a:solidFill>
                  <a:srgbClr val="FFFFFF"/>
                </a:solidFill>
              </a:defRPr>
            </a:lvl8pPr>
            <a:lvl9pPr lvl="8" rtl="0" algn="ctr">
              <a:spcBef>
                <a:spcPts val="0"/>
              </a:spcBef>
              <a:spcAft>
                <a:spcPts val="0"/>
              </a:spcAft>
              <a:buClr>
                <a:srgbClr val="FFFFFF"/>
              </a:buClr>
              <a:buSzPts val="4200"/>
              <a:buNone/>
              <a:defRPr>
                <a:solidFill>
                  <a:srgbClr val="FFFFFF"/>
                </a:solidFill>
              </a:defRPr>
            </a:lvl9pPr>
          </a:lstStyle>
          <a:p/>
        </p:txBody>
      </p:sp>
      <p:sp>
        <p:nvSpPr>
          <p:cNvPr id="91" name="Google Shape;91;p19"/>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92" name="Google Shape;92;p19"/>
          <p:cNvSpPr txBox="1"/>
          <p:nvPr>
            <p:ph idx="2"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pic>
        <p:nvPicPr>
          <p:cNvPr id="93" name="Google Shape;93;p19"/>
          <p:cNvPicPr preferRelativeResize="0"/>
          <p:nvPr/>
        </p:nvPicPr>
        <p:blipFill>
          <a:blip r:embed="rId2">
            <a:alphaModFix/>
          </a:blip>
          <a:stretch>
            <a:fillRect/>
          </a:stretch>
        </p:blipFill>
        <p:spPr>
          <a:xfrm>
            <a:off x="5036196" y="0"/>
            <a:ext cx="8433427" cy="51435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spTree>
      <p:nvGrpSpPr>
        <p:cNvPr id="94" name="Shape 94"/>
        <p:cNvGrpSpPr/>
        <p:nvPr/>
      </p:nvGrpSpPr>
      <p:grpSpPr>
        <a:xfrm>
          <a:off x="0" y="0"/>
          <a:ext cx="0" cy="0"/>
          <a:chOff x="0" y="0"/>
          <a:chExt cx="0" cy="0"/>
        </a:xfrm>
      </p:grpSpPr>
      <p:pic>
        <p:nvPicPr>
          <p:cNvPr id="95" name="Google Shape;95;p20"/>
          <p:cNvPicPr preferRelativeResize="0"/>
          <p:nvPr/>
        </p:nvPicPr>
        <p:blipFill>
          <a:blip r:embed="rId2">
            <a:alphaModFix/>
          </a:blip>
          <a:stretch>
            <a:fillRect/>
          </a:stretch>
        </p:blipFill>
        <p:spPr>
          <a:xfrm>
            <a:off x="-153650" y="-58200"/>
            <a:ext cx="9460299" cy="3481852"/>
          </a:xfrm>
          <a:prstGeom prst="rect">
            <a:avLst/>
          </a:prstGeom>
          <a:noFill/>
          <a:ln>
            <a:noFill/>
          </a:ln>
        </p:spPr>
      </p:pic>
      <p:pic>
        <p:nvPicPr>
          <p:cNvPr id="96" name="Google Shape;96;p20"/>
          <p:cNvPicPr preferRelativeResize="0"/>
          <p:nvPr/>
        </p:nvPicPr>
        <p:blipFill>
          <a:blip r:embed="rId3">
            <a:alphaModFix/>
          </a:blip>
          <a:stretch>
            <a:fillRect/>
          </a:stretch>
        </p:blipFill>
        <p:spPr>
          <a:xfrm>
            <a:off x="8091499" y="190658"/>
            <a:ext cx="871049" cy="150817"/>
          </a:xfrm>
          <a:prstGeom prst="rect">
            <a:avLst/>
          </a:prstGeom>
          <a:noFill/>
          <a:ln>
            <a:noFill/>
          </a:ln>
        </p:spPr>
      </p:pic>
      <p:sp>
        <p:nvSpPr>
          <p:cNvPr id="97" name="Google Shape;97;p20"/>
          <p:cNvSpPr/>
          <p:nvPr/>
        </p:nvSpPr>
        <p:spPr>
          <a:xfrm>
            <a:off x="194925" y="3681000"/>
            <a:ext cx="1371000" cy="1078200"/>
          </a:xfrm>
          <a:prstGeom prst="wedgeRectCallout">
            <a:avLst>
              <a:gd fmla="val -20833" name="adj1"/>
              <a:gd fmla="val 62500" name="adj2"/>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98" name="Google Shape;98;p20"/>
          <p:cNvSpPr/>
          <p:nvPr/>
        </p:nvSpPr>
        <p:spPr>
          <a:xfrm>
            <a:off x="1673400" y="3681000"/>
            <a:ext cx="1371000" cy="1078200"/>
          </a:xfrm>
          <a:prstGeom prst="wedgeRectCallout">
            <a:avLst>
              <a:gd fmla="val -20833" name="adj1"/>
              <a:gd fmla="val 62500" name="adj2"/>
            </a:avLst>
          </a:prstGeom>
          <a:gradFill>
            <a:gsLst>
              <a:gs pos="0">
                <a:srgbClr val="5AB7D6"/>
              </a:gs>
              <a:gs pos="100000">
                <a:srgbClr val="0D6491"/>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99" name="Google Shape;99;p20"/>
          <p:cNvSpPr/>
          <p:nvPr/>
        </p:nvSpPr>
        <p:spPr>
          <a:xfrm>
            <a:off x="3151825" y="3681000"/>
            <a:ext cx="1371000" cy="1078200"/>
          </a:xfrm>
          <a:prstGeom prst="wedgeRectCallout">
            <a:avLst>
              <a:gd fmla="val -20833" name="adj1"/>
              <a:gd fmla="val 62500" name="adj2"/>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100" name="Google Shape;100;p20"/>
          <p:cNvSpPr/>
          <p:nvPr/>
        </p:nvSpPr>
        <p:spPr>
          <a:xfrm>
            <a:off x="4630250" y="3681000"/>
            <a:ext cx="1371000" cy="1078200"/>
          </a:xfrm>
          <a:prstGeom prst="wedgeRectCallout">
            <a:avLst>
              <a:gd fmla="val -20833" name="adj1"/>
              <a:gd fmla="val 62500" name="adj2"/>
            </a:avLst>
          </a:prstGeom>
          <a:gradFill>
            <a:gsLst>
              <a:gs pos="0">
                <a:srgbClr val="5AB7D6"/>
              </a:gs>
              <a:gs pos="100000">
                <a:srgbClr val="0D6491"/>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101" name="Google Shape;101;p20"/>
          <p:cNvSpPr/>
          <p:nvPr/>
        </p:nvSpPr>
        <p:spPr>
          <a:xfrm>
            <a:off x="6108675" y="3681000"/>
            <a:ext cx="1371000" cy="1078200"/>
          </a:xfrm>
          <a:prstGeom prst="wedgeRectCallout">
            <a:avLst>
              <a:gd fmla="val -20833" name="adj1"/>
              <a:gd fmla="val 62500" name="adj2"/>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102" name="Google Shape;102;p20"/>
          <p:cNvSpPr/>
          <p:nvPr/>
        </p:nvSpPr>
        <p:spPr>
          <a:xfrm>
            <a:off x="7587100" y="3681000"/>
            <a:ext cx="1371000" cy="1078200"/>
          </a:xfrm>
          <a:prstGeom prst="wedgeRectCallout">
            <a:avLst>
              <a:gd fmla="val -20833" name="adj1"/>
              <a:gd fmla="val 62500" name="adj2"/>
            </a:avLst>
          </a:prstGeom>
          <a:gradFill>
            <a:gsLst>
              <a:gs pos="0">
                <a:srgbClr val="5AB7D6"/>
              </a:gs>
              <a:gs pos="100000">
                <a:srgbClr val="0D6491"/>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103" name="Google Shape;103;p20"/>
          <p:cNvSpPr txBox="1"/>
          <p:nvPr>
            <p:ph type="ctrTitle"/>
          </p:nvPr>
        </p:nvSpPr>
        <p:spPr>
          <a:xfrm>
            <a:off x="835500" y="830936"/>
            <a:ext cx="7473000" cy="1800300"/>
          </a:xfrm>
          <a:prstGeom prst="rect">
            <a:avLst/>
          </a:prstGeom>
        </p:spPr>
        <p:txBody>
          <a:bodyPr anchorCtr="0" anchor="ctr" bIns="91425" lIns="91425" spcFirstLastPara="1" rIns="91425" wrap="square" tIns="91425"/>
          <a:lstStyle>
            <a:lvl1pPr lvl="0" rtl="0" algn="ctr">
              <a:spcBef>
                <a:spcPts val="0"/>
              </a:spcBef>
              <a:spcAft>
                <a:spcPts val="0"/>
              </a:spcAft>
              <a:buClr>
                <a:srgbClr val="F3F3F3"/>
              </a:buClr>
              <a:buSzPts val="4800"/>
              <a:buFont typeface="Open Sans"/>
              <a:buNone/>
              <a:defRPr b="1" sz="4800">
                <a:solidFill>
                  <a:srgbClr val="F3F3F3"/>
                </a:solidFill>
                <a:latin typeface="Open Sans"/>
                <a:ea typeface="Open Sans"/>
                <a:cs typeface="Open Sans"/>
                <a:sym typeface="Open Sans"/>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04" name="Google Shape;104;p20"/>
          <p:cNvSpPr txBox="1"/>
          <p:nvPr>
            <p:ph idx="1" type="subTitle"/>
          </p:nvPr>
        </p:nvSpPr>
        <p:spPr>
          <a:xfrm>
            <a:off x="194975"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105" name="Google Shape;105;p20"/>
          <p:cNvSpPr txBox="1"/>
          <p:nvPr>
            <p:ph idx="2" type="subTitle"/>
          </p:nvPr>
        </p:nvSpPr>
        <p:spPr>
          <a:xfrm>
            <a:off x="1674253"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106" name="Google Shape;106;p20"/>
          <p:cNvSpPr txBox="1"/>
          <p:nvPr>
            <p:ph idx="3" type="subTitle"/>
          </p:nvPr>
        </p:nvSpPr>
        <p:spPr>
          <a:xfrm>
            <a:off x="3151828"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107" name="Google Shape;107;p20"/>
          <p:cNvSpPr txBox="1"/>
          <p:nvPr>
            <p:ph idx="4" type="subTitle"/>
          </p:nvPr>
        </p:nvSpPr>
        <p:spPr>
          <a:xfrm>
            <a:off x="4630253"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108" name="Google Shape;108;p20"/>
          <p:cNvSpPr txBox="1"/>
          <p:nvPr>
            <p:ph idx="5" type="subTitle"/>
          </p:nvPr>
        </p:nvSpPr>
        <p:spPr>
          <a:xfrm>
            <a:off x="6108678"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109" name="Google Shape;109;p20"/>
          <p:cNvSpPr txBox="1"/>
          <p:nvPr>
            <p:ph idx="6" type="subTitle"/>
          </p:nvPr>
        </p:nvSpPr>
        <p:spPr>
          <a:xfrm>
            <a:off x="7587103"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1">
  <p:cSld name="CUSTOM_1">
    <p:spTree>
      <p:nvGrpSpPr>
        <p:cNvPr id="110" name="Shape 110"/>
        <p:cNvGrpSpPr/>
        <p:nvPr/>
      </p:nvGrpSpPr>
      <p:grpSpPr>
        <a:xfrm>
          <a:off x="0" y="0"/>
          <a:ext cx="0" cy="0"/>
          <a:chOff x="0" y="0"/>
          <a:chExt cx="0" cy="0"/>
        </a:xfrm>
      </p:grpSpPr>
      <p:pic>
        <p:nvPicPr>
          <p:cNvPr id="111" name="Google Shape;111;p21"/>
          <p:cNvPicPr preferRelativeResize="0"/>
          <p:nvPr/>
        </p:nvPicPr>
        <p:blipFill>
          <a:blip r:embed="rId2">
            <a:alphaModFix/>
          </a:blip>
          <a:stretch>
            <a:fillRect/>
          </a:stretch>
        </p:blipFill>
        <p:spPr>
          <a:xfrm>
            <a:off x="-153650" y="-58200"/>
            <a:ext cx="9460299" cy="3481852"/>
          </a:xfrm>
          <a:prstGeom prst="rect">
            <a:avLst/>
          </a:prstGeom>
          <a:noFill/>
          <a:ln>
            <a:noFill/>
          </a:ln>
        </p:spPr>
      </p:pic>
      <p:pic>
        <p:nvPicPr>
          <p:cNvPr id="112" name="Google Shape;112;p21"/>
          <p:cNvPicPr preferRelativeResize="0"/>
          <p:nvPr/>
        </p:nvPicPr>
        <p:blipFill>
          <a:blip r:embed="rId3">
            <a:alphaModFix/>
          </a:blip>
          <a:stretch>
            <a:fillRect/>
          </a:stretch>
        </p:blipFill>
        <p:spPr>
          <a:xfrm>
            <a:off x="8091499" y="190658"/>
            <a:ext cx="871049" cy="150817"/>
          </a:xfrm>
          <a:prstGeom prst="rect">
            <a:avLst/>
          </a:prstGeom>
          <a:noFill/>
          <a:ln>
            <a:noFill/>
          </a:ln>
        </p:spPr>
      </p:pic>
      <p:sp>
        <p:nvSpPr>
          <p:cNvPr id="113" name="Google Shape;113;p21"/>
          <p:cNvSpPr/>
          <p:nvPr/>
        </p:nvSpPr>
        <p:spPr>
          <a:xfrm>
            <a:off x="2314475" y="3681000"/>
            <a:ext cx="1371000" cy="1078200"/>
          </a:xfrm>
          <a:prstGeom prst="wedgeRectCallout">
            <a:avLst>
              <a:gd fmla="val -20833" name="adj1"/>
              <a:gd fmla="val 62500" name="adj2"/>
            </a:avLst>
          </a:prstGeom>
          <a:gradFill>
            <a:gsLst>
              <a:gs pos="0">
                <a:srgbClr val="5AB7D6"/>
              </a:gs>
              <a:gs pos="100000">
                <a:srgbClr val="0D6491"/>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114" name="Google Shape;114;p21"/>
          <p:cNvSpPr/>
          <p:nvPr/>
        </p:nvSpPr>
        <p:spPr>
          <a:xfrm>
            <a:off x="3792900" y="3681000"/>
            <a:ext cx="1371000" cy="1078200"/>
          </a:xfrm>
          <a:prstGeom prst="wedgeRectCallout">
            <a:avLst>
              <a:gd fmla="val -20833" name="adj1"/>
              <a:gd fmla="val 62500" name="adj2"/>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115" name="Google Shape;115;p21"/>
          <p:cNvSpPr/>
          <p:nvPr/>
        </p:nvSpPr>
        <p:spPr>
          <a:xfrm>
            <a:off x="5271325" y="3681000"/>
            <a:ext cx="1371000" cy="1078200"/>
          </a:xfrm>
          <a:prstGeom prst="wedgeRectCallout">
            <a:avLst>
              <a:gd fmla="val -20833" name="adj1"/>
              <a:gd fmla="val 62500" name="adj2"/>
            </a:avLst>
          </a:prstGeom>
          <a:gradFill>
            <a:gsLst>
              <a:gs pos="0">
                <a:srgbClr val="5AB7D6"/>
              </a:gs>
              <a:gs pos="100000">
                <a:srgbClr val="0D6491"/>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116" name="Google Shape;116;p21"/>
          <p:cNvSpPr txBox="1"/>
          <p:nvPr>
            <p:ph type="ctrTitle"/>
          </p:nvPr>
        </p:nvSpPr>
        <p:spPr>
          <a:xfrm>
            <a:off x="835500" y="830936"/>
            <a:ext cx="7473000" cy="1800300"/>
          </a:xfrm>
          <a:prstGeom prst="rect">
            <a:avLst/>
          </a:prstGeom>
        </p:spPr>
        <p:txBody>
          <a:bodyPr anchorCtr="0" anchor="ctr" bIns="91425" lIns="91425" spcFirstLastPara="1" rIns="91425" wrap="square" tIns="91425"/>
          <a:lstStyle>
            <a:lvl1pPr lvl="0" rtl="0" algn="ctr">
              <a:spcBef>
                <a:spcPts val="0"/>
              </a:spcBef>
              <a:spcAft>
                <a:spcPts val="0"/>
              </a:spcAft>
              <a:buClr>
                <a:srgbClr val="F3F3F3"/>
              </a:buClr>
              <a:buSzPts val="4800"/>
              <a:buFont typeface="Open Sans"/>
              <a:buNone/>
              <a:defRPr b="1" sz="4800">
                <a:solidFill>
                  <a:srgbClr val="F3F3F3"/>
                </a:solidFill>
                <a:latin typeface="Open Sans"/>
                <a:ea typeface="Open Sans"/>
                <a:cs typeface="Open Sans"/>
                <a:sym typeface="Open Sans"/>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17" name="Google Shape;117;p21"/>
          <p:cNvSpPr txBox="1"/>
          <p:nvPr>
            <p:ph idx="1" type="subTitle"/>
          </p:nvPr>
        </p:nvSpPr>
        <p:spPr>
          <a:xfrm>
            <a:off x="2315328"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118" name="Google Shape;118;p21"/>
          <p:cNvSpPr txBox="1"/>
          <p:nvPr>
            <p:ph idx="2" type="subTitle"/>
          </p:nvPr>
        </p:nvSpPr>
        <p:spPr>
          <a:xfrm>
            <a:off x="3792903"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119" name="Google Shape;119;p21"/>
          <p:cNvSpPr txBox="1"/>
          <p:nvPr>
            <p:ph idx="3" type="subTitle"/>
          </p:nvPr>
        </p:nvSpPr>
        <p:spPr>
          <a:xfrm>
            <a:off x="5271328"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9">
  <p:cSld name="CUSTOM_9">
    <p:spTree>
      <p:nvGrpSpPr>
        <p:cNvPr id="120" name="Shape 120"/>
        <p:cNvGrpSpPr/>
        <p:nvPr/>
      </p:nvGrpSpPr>
      <p:grpSpPr>
        <a:xfrm>
          <a:off x="0" y="0"/>
          <a:ext cx="0" cy="0"/>
          <a:chOff x="0" y="0"/>
          <a:chExt cx="0" cy="0"/>
        </a:xfrm>
      </p:grpSpPr>
      <p:pic>
        <p:nvPicPr>
          <p:cNvPr id="121" name="Google Shape;121;p22"/>
          <p:cNvPicPr preferRelativeResize="0"/>
          <p:nvPr/>
        </p:nvPicPr>
        <p:blipFill>
          <a:blip r:embed="rId2">
            <a:alphaModFix/>
          </a:blip>
          <a:stretch>
            <a:fillRect/>
          </a:stretch>
        </p:blipFill>
        <p:spPr>
          <a:xfrm>
            <a:off x="3882150" y="1727975"/>
            <a:ext cx="1379699" cy="1381150"/>
          </a:xfrm>
          <a:prstGeom prst="rect">
            <a:avLst/>
          </a:prstGeom>
          <a:noFill/>
          <a:ln>
            <a:noFill/>
          </a:ln>
        </p:spPr>
      </p:pic>
      <p:pic>
        <p:nvPicPr>
          <p:cNvPr id="122" name="Google Shape;122;p22"/>
          <p:cNvPicPr preferRelativeResize="0"/>
          <p:nvPr/>
        </p:nvPicPr>
        <p:blipFill>
          <a:blip r:embed="rId2">
            <a:alphaModFix/>
          </a:blip>
          <a:stretch>
            <a:fillRect/>
          </a:stretch>
        </p:blipFill>
        <p:spPr>
          <a:xfrm>
            <a:off x="6737100" y="1727975"/>
            <a:ext cx="1379699" cy="1381150"/>
          </a:xfrm>
          <a:prstGeom prst="rect">
            <a:avLst/>
          </a:prstGeom>
          <a:noFill/>
          <a:ln>
            <a:noFill/>
          </a:ln>
        </p:spPr>
      </p:pic>
      <p:pic>
        <p:nvPicPr>
          <p:cNvPr id="123" name="Google Shape;123;p22"/>
          <p:cNvPicPr preferRelativeResize="0"/>
          <p:nvPr/>
        </p:nvPicPr>
        <p:blipFill>
          <a:blip r:embed="rId2">
            <a:alphaModFix/>
          </a:blip>
          <a:stretch>
            <a:fillRect/>
          </a:stretch>
        </p:blipFill>
        <p:spPr>
          <a:xfrm>
            <a:off x="1027200" y="1727975"/>
            <a:ext cx="1379699" cy="1381150"/>
          </a:xfrm>
          <a:prstGeom prst="rect">
            <a:avLst/>
          </a:prstGeom>
          <a:noFill/>
          <a:ln>
            <a:noFill/>
          </a:ln>
        </p:spPr>
      </p:pic>
      <p:sp>
        <p:nvSpPr>
          <p:cNvPr id="124" name="Google Shape;124;p22"/>
          <p:cNvSpPr/>
          <p:nvPr/>
        </p:nvSpPr>
        <p:spPr>
          <a:xfrm>
            <a:off x="0" y="4197400"/>
            <a:ext cx="2453400" cy="259500"/>
          </a:xfrm>
          <a:prstGeom prst="homePlate">
            <a:avLst>
              <a:gd fmla="val 50000" name="adj"/>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125" name="Google Shape;125;p22"/>
          <p:cNvSpPr/>
          <p:nvPr/>
        </p:nvSpPr>
        <p:spPr>
          <a:xfrm>
            <a:off x="0" y="4504025"/>
            <a:ext cx="31194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126" name="Google Shape;126;p22"/>
          <p:cNvSpPr/>
          <p:nvPr/>
        </p:nvSpPr>
        <p:spPr>
          <a:xfrm>
            <a:off x="0" y="4810653"/>
            <a:ext cx="37782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pic>
        <p:nvPicPr>
          <p:cNvPr id="127" name="Google Shape;127;p22"/>
          <p:cNvPicPr preferRelativeResize="0"/>
          <p:nvPr/>
        </p:nvPicPr>
        <p:blipFill>
          <a:blip r:embed="rId3">
            <a:alphaModFix/>
          </a:blip>
          <a:stretch>
            <a:fillRect/>
          </a:stretch>
        </p:blipFill>
        <p:spPr>
          <a:xfrm>
            <a:off x="8091507" y="190647"/>
            <a:ext cx="871042" cy="150825"/>
          </a:xfrm>
          <a:prstGeom prst="rect">
            <a:avLst/>
          </a:prstGeom>
          <a:noFill/>
          <a:ln>
            <a:noFill/>
          </a:ln>
        </p:spPr>
      </p:pic>
      <p:sp>
        <p:nvSpPr>
          <p:cNvPr id="128" name="Google Shape;128;p22"/>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129" name="Google Shape;129;p22"/>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130" name="Google Shape;130;p22"/>
          <p:cNvSpPr txBox="1"/>
          <p:nvPr>
            <p:ph type="title"/>
          </p:nvPr>
        </p:nvSpPr>
        <p:spPr>
          <a:xfrm>
            <a:off x="491975" y="6742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1" name="Google Shape;131;p22"/>
          <p:cNvSpPr txBox="1"/>
          <p:nvPr>
            <p:ph idx="2" type="subTitle"/>
          </p:nvPr>
        </p:nvSpPr>
        <p:spPr>
          <a:xfrm>
            <a:off x="609500" y="3185325"/>
            <a:ext cx="2118900" cy="8559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132" name="Google Shape;132;p22"/>
          <p:cNvSpPr txBox="1"/>
          <p:nvPr>
            <p:ph idx="3" type="subTitle"/>
          </p:nvPr>
        </p:nvSpPr>
        <p:spPr>
          <a:xfrm>
            <a:off x="3512550" y="3185325"/>
            <a:ext cx="2118900" cy="8559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133" name="Google Shape;133;p22"/>
          <p:cNvSpPr txBox="1"/>
          <p:nvPr>
            <p:ph idx="4" type="subTitle"/>
          </p:nvPr>
        </p:nvSpPr>
        <p:spPr>
          <a:xfrm>
            <a:off x="6367500" y="3185325"/>
            <a:ext cx="2118900" cy="8559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134" name="Google Shape;134;p22"/>
          <p:cNvSpPr txBox="1"/>
          <p:nvPr>
            <p:ph idx="5" type="subTitle"/>
          </p:nvPr>
        </p:nvSpPr>
        <p:spPr>
          <a:xfrm>
            <a:off x="67075" y="4143009"/>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135" name="Google Shape;135;p22"/>
          <p:cNvSpPr txBox="1"/>
          <p:nvPr>
            <p:ph idx="6" type="subTitle"/>
          </p:nvPr>
        </p:nvSpPr>
        <p:spPr>
          <a:xfrm>
            <a:off x="67075" y="4453647"/>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136" name="Google Shape;136;p22"/>
          <p:cNvSpPr txBox="1"/>
          <p:nvPr>
            <p:ph idx="7" type="subTitle"/>
          </p:nvPr>
        </p:nvSpPr>
        <p:spPr>
          <a:xfrm>
            <a:off x="67075" y="4756810"/>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9 1">
  <p:cSld name="CUSTOM_9_1">
    <p:spTree>
      <p:nvGrpSpPr>
        <p:cNvPr id="137" name="Shape 137"/>
        <p:cNvGrpSpPr/>
        <p:nvPr/>
      </p:nvGrpSpPr>
      <p:grpSpPr>
        <a:xfrm>
          <a:off x="0" y="0"/>
          <a:ext cx="0" cy="0"/>
          <a:chOff x="0" y="0"/>
          <a:chExt cx="0" cy="0"/>
        </a:xfrm>
      </p:grpSpPr>
      <p:sp>
        <p:nvSpPr>
          <p:cNvPr id="138" name="Google Shape;138;p23"/>
          <p:cNvSpPr/>
          <p:nvPr/>
        </p:nvSpPr>
        <p:spPr>
          <a:xfrm>
            <a:off x="0" y="4197400"/>
            <a:ext cx="2453400" cy="259500"/>
          </a:xfrm>
          <a:prstGeom prst="homePlate">
            <a:avLst>
              <a:gd fmla="val 50000" name="adj"/>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139" name="Google Shape;139;p23"/>
          <p:cNvSpPr/>
          <p:nvPr/>
        </p:nvSpPr>
        <p:spPr>
          <a:xfrm>
            <a:off x="0" y="4504025"/>
            <a:ext cx="31194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140" name="Google Shape;140;p23"/>
          <p:cNvSpPr/>
          <p:nvPr/>
        </p:nvSpPr>
        <p:spPr>
          <a:xfrm>
            <a:off x="0" y="4810653"/>
            <a:ext cx="37782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pic>
        <p:nvPicPr>
          <p:cNvPr id="141" name="Google Shape;141;p23"/>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142" name="Google Shape;142;p23"/>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143" name="Google Shape;143;p23"/>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144" name="Google Shape;144;p23"/>
          <p:cNvSpPr txBox="1"/>
          <p:nvPr>
            <p:ph type="title"/>
          </p:nvPr>
        </p:nvSpPr>
        <p:spPr>
          <a:xfrm>
            <a:off x="491975" y="6742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45" name="Google Shape;145;p23"/>
          <p:cNvSpPr txBox="1"/>
          <p:nvPr>
            <p:ph idx="2" type="subTitle"/>
          </p:nvPr>
        </p:nvSpPr>
        <p:spPr>
          <a:xfrm>
            <a:off x="67075" y="4143009"/>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146" name="Google Shape;146;p23"/>
          <p:cNvSpPr txBox="1"/>
          <p:nvPr>
            <p:ph idx="3" type="subTitle"/>
          </p:nvPr>
        </p:nvSpPr>
        <p:spPr>
          <a:xfrm>
            <a:off x="67075" y="4453647"/>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147" name="Google Shape;147;p23"/>
          <p:cNvSpPr txBox="1"/>
          <p:nvPr>
            <p:ph idx="4" type="subTitle"/>
          </p:nvPr>
        </p:nvSpPr>
        <p:spPr>
          <a:xfrm>
            <a:off x="67075" y="4756810"/>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9 1 2">
  <p:cSld name="CUSTOM_9_1_2">
    <p:spTree>
      <p:nvGrpSpPr>
        <p:cNvPr id="148" name="Shape 148"/>
        <p:cNvGrpSpPr/>
        <p:nvPr/>
      </p:nvGrpSpPr>
      <p:grpSpPr>
        <a:xfrm>
          <a:off x="0" y="0"/>
          <a:ext cx="0" cy="0"/>
          <a:chOff x="0" y="0"/>
          <a:chExt cx="0" cy="0"/>
        </a:xfrm>
      </p:grpSpPr>
      <p:sp>
        <p:nvSpPr>
          <p:cNvPr id="149" name="Google Shape;149;p24"/>
          <p:cNvSpPr/>
          <p:nvPr/>
        </p:nvSpPr>
        <p:spPr>
          <a:xfrm>
            <a:off x="-304800" y="2096150"/>
            <a:ext cx="2453400" cy="259500"/>
          </a:xfrm>
          <a:prstGeom prst="homePlate">
            <a:avLst>
              <a:gd fmla="val 50000" name="adj"/>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150" name="Google Shape;150;p24"/>
          <p:cNvSpPr/>
          <p:nvPr/>
        </p:nvSpPr>
        <p:spPr>
          <a:xfrm>
            <a:off x="-304800" y="3311300"/>
            <a:ext cx="31194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151" name="Google Shape;151;p24"/>
          <p:cNvSpPr/>
          <p:nvPr/>
        </p:nvSpPr>
        <p:spPr>
          <a:xfrm>
            <a:off x="-304800" y="4260541"/>
            <a:ext cx="37782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pic>
        <p:nvPicPr>
          <p:cNvPr id="152" name="Google Shape;152;p24"/>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153" name="Google Shape;153;p24"/>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154" name="Google Shape;154;p24"/>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155" name="Google Shape;155;p24"/>
          <p:cNvSpPr txBox="1"/>
          <p:nvPr>
            <p:ph type="title"/>
          </p:nvPr>
        </p:nvSpPr>
        <p:spPr>
          <a:xfrm>
            <a:off x="491975" y="4456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56" name="Google Shape;156;p24"/>
          <p:cNvSpPr/>
          <p:nvPr/>
        </p:nvSpPr>
        <p:spPr>
          <a:xfrm>
            <a:off x="237300" y="3882500"/>
            <a:ext cx="8243400" cy="101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Consideration</a:t>
            </a:r>
            <a:endParaRPr>
              <a:solidFill>
                <a:srgbClr val="FFFFFF"/>
              </a:solidFill>
            </a:endParaRPr>
          </a:p>
        </p:txBody>
      </p:sp>
      <p:sp>
        <p:nvSpPr>
          <p:cNvPr id="157" name="Google Shape;157;p24"/>
          <p:cNvSpPr/>
          <p:nvPr/>
        </p:nvSpPr>
        <p:spPr>
          <a:xfrm>
            <a:off x="237300" y="2994450"/>
            <a:ext cx="8243400" cy="91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Interest</a:t>
            </a:r>
            <a:endParaRPr>
              <a:solidFill>
                <a:srgbClr val="FFFFFF"/>
              </a:solidFill>
            </a:endParaRPr>
          </a:p>
        </p:txBody>
      </p:sp>
      <p:sp>
        <p:nvSpPr>
          <p:cNvPr id="158" name="Google Shape;158;p24"/>
          <p:cNvSpPr/>
          <p:nvPr/>
        </p:nvSpPr>
        <p:spPr>
          <a:xfrm>
            <a:off x="237300" y="1452200"/>
            <a:ext cx="8243400" cy="154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Awareness</a:t>
            </a:r>
            <a:endParaRPr>
              <a:solidFill>
                <a:srgbClr val="FFFFFF"/>
              </a:solidFill>
            </a:endParaRPr>
          </a:p>
        </p:txBody>
      </p:sp>
      <p:sp>
        <p:nvSpPr>
          <p:cNvPr id="159" name="Google Shape;159;p24"/>
          <p:cNvSpPr/>
          <p:nvPr/>
        </p:nvSpPr>
        <p:spPr>
          <a:xfrm>
            <a:off x="788800" y="1264700"/>
            <a:ext cx="7576250" cy="803200"/>
          </a:xfrm>
          <a:prstGeom prst="flowChartManualOperation">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595959"/>
                </a:solidFill>
                <a:latin typeface="Open Sans"/>
                <a:ea typeface="Open Sans"/>
                <a:cs typeface="Open Sans"/>
                <a:sym typeface="Open Sans"/>
              </a:rPr>
              <a:t>Pinterest</a:t>
            </a:r>
            <a:endParaRPr b="1">
              <a:solidFill>
                <a:srgbClr val="595959"/>
              </a:solidFill>
              <a:latin typeface="Open Sans"/>
              <a:ea typeface="Open Sans"/>
              <a:cs typeface="Open Sans"/>
              <a:sym typeface="Open Sans"/>
            </a:endParaRPr>
          </a:p>
          <a:p>
            <a:pPr indent="0" lvl="0" marL="0" rtl="0" algn="ctr">
              <a:spcBef>
                <a:spcPts val="0"/>
              </a:spcBef>
              <a:spcAft>
                <a:spcPts val="0"/>
              </a:spcAft>
              <a:buNone/>
            </a:pPr>
            <a:r>
              <a:rPr b="1" lang="en">
                <a:solidFill>
                  <a:srgbClr val="595959"/>
                </a:solidFill>
                <a:latin typeface="Open Sans"/>
                <a:ea typeface="Open Sans"/>
                <a:cs typeface="Open Sans"/>
                <a:sym typeface="Open Sans"/>
              </a:rPr>
              <a:t>Youtube ads</a:t>
            </a:r>
            <a:endParaRPr b="1">
              <a:solidFill>
                <a:srgbClr val="595959"/>
              </a:solidFill>
              <a:latin typeface="Open Sans"/>
              <a:ea typeface="Open Sans"/>
              <a:cs typeface="Open Sans"/>
              <a:sym typeface="Open Sans"/>
            </a:endParaRPr>
          </a:p>
          <a:p>
            <a:pPr indent="0" lvl="0" marL="0" rtl="0" algn="ctr">
              <a:spcBef>
                <a:spcPts val="0"/>
              </a:spcBef>
              <a:spcAft>
                <a:spcPts val="0"/>
              </a:spcAft>
              <a:buNone/>
            </a:pPr>
            <a:r>
              <a:rPr b="1" lang="en">
                <a:solidFill>
                  <a:srgbClr val="595959"/>
                </a:solidFill>
                <a:latin typeface="Open Sans"/>
                <a:ea typeface="Open Sans"/>
                <a:cs typeface="Open Sans"/>
                <a:sym typeface="Open Sans"/>
              </a:rPr>
              <a:t>Google Display Network</a:t>
            </a:r>
            <a:endParaRPr b="1">
              <a:solidFill>
                <a:srgbClr val="595959"/>
              </a:solidFill>
              <a:latin typeface="Open Sans"/>
              <a:ea typeface="Open Sans"/>
              <a:cs typeface="Open Sans"/>
              <a:sym typeface="Open Sans"/>
            </a:endParaRPr>
          </a:p>
        </p:txBody>
      </p:sp>
      <p:sp>
        <p:nvSpPr>
          <p:cNvPr id="160" name="Google Shape;160;p24"/>
          <p:cNvSpPr/>
          <p:nvPr/>
        </p:nvSpPr>
        <p:spPr>
          <a:xfrm>
            <a:off x="2310600" y="2141875"/>
            <a:ext cx="4532050" cy="803200"/>
          </a:xfrm>
          <a:prstGeom prst="flowChartManualOperation">
            <a:avLst/>
          </a:prstGeom>
          <a:solidFill>
            <a:srgbClr val="C6C6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Open Sans"/>
                <a:ea typeface="Open Sans"/>
                <a:cs typeface="Open Sans"/>
                <a:sym typeface="Open Sans"/>
              </a:rPr>
              <a:t>Google Search ads</a:t>
            </a:r>
            <a:endParaRPr b="1">
              <a:solidFill>
                <a:srgbClr val="434343"/>
              </a:solidFill>
              <a:latin typeface="Open Sans"/>
              <a:ea typeface="Open Sans"/>
              <a:cs typeface="Open Sans"/>
              <a:sym typeface="Open Sans"/>
            </a:endParaRPr>
          </a:p>
        </p:txBody>
      </p:sp>
      <p:sp>
        <p:nvSpPr>
          <p:cNvPr id="161" name="Google Shape;161;p24"/>
          <p:cNvSpPr/>
          <p:nvPr/>
        </p:nvSpPr>
        <p:spPr>
          <a:xfrm>
            <a:off x="3235275" y="3035700"/>
            <a:ext cx="2688325" cy="803200"/>
          </a:xfrm>
          <a:prstGeom prst="flowChartManualOperation">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595959"/>
                </a:solidFill>
              </a:rPr>
              <a:t>Remarketing</a:t>
            </a:r>
            <a:endParaRPr b="1">
              <a:solidFill>
                <a:srgbClr val="595959"/>
              </a:solidFill>
            </a:endParaRPr>
          </a:p>
        </p:txBody>
      </p:sp>
      <p:sp>
        <p:nvSpPr>
          <p:cNvPr id="162" name="Google Shape;162;p24"/>
          <p:cNvSpPr/>
          <p:nvPr/>
        </p:nvSpPr>
        <p:spPr>
          <a:xfrm>
            <a:off x="3784350" y="3945475"/>
            <a:ext cx="1606500" cy="910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a:solidFill>
                  <a:srgbClr val="595959"/>
                </a:solidFill>
              </a:rPr>
              <a:t>Dynamic remarketing</a:t>
            </a:r>
            <a:endParaRPr b="1">
              <a:solidFill>
                <a:srgbClr val="595959"/>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9 1 1">
  <p:cSld name="CUSTOM_9_1_1">
    <p:spTree>
      <p:nvGrpSpPr>
        <p:cNvPr id="163" name="Shape 163"/>
        <p:cNvGrpSpPr/>
        <p:nvPr/>
      </p:nvGrpSpPr>
      <p:grpSpPr>
        <a:xfrm>
          <a:off x="0" y="0"/>
          <a:ext cx="0" cy="0"/>
          <a:chOff x="0" y="0"/>
          <a:chExt cx="0" cy="0"/>
        </a:xfrm>
      </p:grpSpPr>
      <p:pic>
        <p:nvPicPr>
          <p:cNvPr id="164" name="Google Shape;164;p25"/>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165" name="Google Shape;165;p25"/>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166" name="Google Shape;166;p25"/>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167" name="Google Shape;167;p25"/>
          <p:cNvSpPr txBox="1"/>
          <p:nvPr>
            <p:ph type="title"/>
          </p:nvPr>
        </p:nvSpPr>
        <p:spPr>
          <a:xfrm>
            <a:off x="491975" y="6742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cxnSp>
        <p:nvCxnSpPr>
          <p:cNvPr id="168" name="Google Shape;168;p25"/>
          <p:cNvCxnSpPr/>
          <p:nvPr/>
        </p:nvCxnSpPr>
        <p:spPr>
          <a:xfrm>
            <a:off x="311725" y="4045925"/>
            <a:ext cx="0" cy="717000"/>
          </a:xfrm>
          <a:prstGeom prst="straightConnector1">
            <a:avLst/>
          </a:prstGeom>
          <a:noFill/>
          <a:ln cap="flat" cmpd="sng" w="19050">
            <a:solidFill>
              <a:srgbClr val="0190BF"/>
            </a:solidFill>
            <a:prstDash val="solid"/>
            <a:round/>
            <a:headEnd len="med" w="med" type="none"/>
            <a:tailEnd len="med" w="med" type="none"/>
          </a:ln>
        </p:spPr>
      </p:cxnSp>
      <p:sp>
        <p:nvSpPr>
          <p:cNvPr id="169" name="Google Shape;169;p25"/>
          <p:cNvSpPr txBox="1"/>
          <p:nvPr>
            <p:ph idx="2" type="subTitle"/>
          </p:nvPr>
        </p:nvSpPr>
        <p:spPr>
          <a:xfrm>
            <a:off x="372725" y="40568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_2">
    <p:spTree>
      <p:nvGrpSpPr>
        <p:cNvPr id="170" name="Shape 170"/>
        <p:cNvGrpSpPr/>
        <p:nvPr/>
      </p:nvGrpSpPr>
      <p:grpSpPr>
        <a:xfrm>
          <a:off x="0" y="0"/>
          <a:ext cx="0" cy="0"/>
          <a:chOff x="0" y="0"/>
          <a:chExt cx="0" cy="0"/>
        </a:xfrm>
      </p:grpSpPr>
      <p:pic>
        <p:nvPicPr>
          <p:cNvPr id="171" name="Google Shape;171;p26"/>
          <p:cNvPicPr preferRelativeResize="0"/>
          <p:nvPr/>
        </p:nvPicPr>
        <p:blipFill rotWithShape="1">
          <a:blip r:embed="rId2">
            <a:alphaModFix/>
          </a:blip>
          <a:srcRect b="0" l="0" r="0" t="7749"/>
          <a:stretch/>
        </p:blipFill>
        <p:spPr>
          <a:xfrm>
            <a:off x="0" y="0"/>
            <a:ext cx="9144005" cy="5143500"/>
          </a:xfrm>
          <a:prstGeom prst="rect">
            <a:avLst/>
          </a:prstGeom>
          <a:noFill/>
          <a:ln>
            <a:noFill/>
          </a:ln>
        </p:spPr>
      </p:pic>
      <p:pic>
        <p:nvPicPr>
          <p:cNvPr id="172" name="Google Shape;172;p26"/>
          <p:cNvPicPr preferRelativeResize="0"/>
          <p:nvPr/>
        </p:nvPicPr>
        <p:blipFill>
          <a:blip r:embed="rId3">
            <a:alphaModFix/>
          </a:blip>
          <a:stretch>
            <a:fillRect/>
          </a:stretch>
        </p:blipFill>
        <p:spPr>
          <a:xfrm>
            <a:off x="8091499" y="190658"/>
            <a:ext cx="871049" cy="150817"/>
          </a:xfrm>
          <a:prstGeom prst="rect">
            <a:avLst/>
          </a:prstGeom>
          <a:noFill/>
          <a:ln>
            <a:noFill/>
          </a:ln>
        </p:spPr>
      </p:pic>
      <p:pic>
        <p:nvPicPr>
          <p:cNvPr id="173" name="Google Shape;173;p26"/>
          <p:cNvPicPr preferRelativeResize="0"/>
          <p:nvPr/>
        </p:nvPicPr>
        <p:blipFill>
          <a:blip r:embed="rId4">
            <a:alphaModFix/>
          </a:blip>
          <a:stretch>
            <a:fillRect/>
          </a:stretch>
        </p:blipFill>
        <p:spPr>
          <a:xfrm>
            <a:off x="616500" y="2312225"/>
            <a:ext cx="450475" cy="450475"/>
          </a:xfrm>
          <a:prstGeom prst="rect">
            <a:avLst/>
          </a:prstGeom>
          <a:noFill/>
          <a:ln>
            <a:noFill/>
          </a:ln>
        </p:spPr>
      </p:pic>
      <p:pic>
        <p:nvPicPr>
          <p:cNvPr id="174" name="Google Shape;174;p26"/>
          <p:cNvPicPr preferRelativeResize="0"/>
          <p:nvPr/>
        </p:nvPicPr>
        <p:blipFill>
          <a:blip r:embed="rId5">
            <a:alphaModFix/>
          </a:blip>
          <a:stretch>
            <a:fillRect/>
          </a:stretch>
        </p:blipFill>
        <p:spPr>
          <a:xfrm>
            <a:off x="616500" y="1562349"/>
            <a:ext cx="450475" cy="450475"/>
          </a:xfrm>
          <a:prstGeom prst="rect">
            <a:avLst/>
          </a:prstGeom>
          <a:noFill/>
          <a:ln>
            <a:noFill/>
          </a:ln>
        </p:spPr>
      </p:pic>
      <p:pic>
        <p:nvPicPr>
          <p:cNvPr id="175" name="Google Shape;175;p26"/>
          <p:cNvPicPr preferRelativeResize="0"/>
          <p:nvPr/>
        </p:nvPicPr>
        <p:blipFill>
          <a:blip r:embed="rId6">
            <a:alphaModFix/>
          </a:blip>
          <a:stretch>
            <a:fillRect/>
          </a:stretch>
        </p:blipFill>
        <p:spPr>
          <a:xfrm>
            <a:off x="616500" y="2985900"/>
            <a:ext cx="450475" cy="450475"/>
          </a:xfrm>
          <a:prstGeom prst="rect">
            <a:avLst/>
          </a:prstGeom>
          <a:noFill/>
          <a:ln>
            <a:noFill/>
          </a:ln>
        </p:spPr>
      </p:pic>
      <p:pic>
        <p:nvPicPr>
          <p:cNvPr id="176" name="Google Shape;176;p26"/>
          <p:cNvPicPr preferRelativeResize="0"/>
          <p:nvPr/>
        </p:nvPicPr>
        <p:blipFill>
          <a:blip r:embed="rId7">
            <a:alphaModFix/>
          </a:blip>
          <a:stretch>
            <a:fillRect/>
          </a:stretch>
        </p:blipFill>
        <p:spPr>
          <a:xfrm>
            <a:off x="616500" y="3652125"/>
            <a:ext cx="450475" cy="450475"/>
          </a:xfrm>
          <a:prstGeom prst="rect">
            <a:avLst/>
          </a:prstGeom>
          <a:noFill/>
          <a:ln>
            <a:noFill/>
          </a:ln>
        </p:spPr>
      </p:pic>
      <p:sp>
        <p:nvSpPr>
          <p:cNvPr id="177" name="Google Shape;177;p26"/>
          <p:cNvSpPr txBox="1"/>
          <p:nvPr>
            <p:ph type="ctrTitle"/>
          </p:nvPr>
        </p:nvSpPr>
        <p:spPr>
          <a:xfrm>
            <a:off x="835500" y="532001"/>
            <a:ext cx="7473000" cy="869400"/>
          </a:xfrm>
          <a:prstGeom prst="rect">
            <a:avLst/>
          </a:prstGeom>
        </p:spPr>
        <p:txBody>
          <a:bodyPr anchorCtr="0" anchor="ctr" bIns="91425" lIns="91425" spcFirstLastPara="1" rIns="91425" wrap="square" tIns="91425"/>
          <a:lstStyle>
            <a:lvl1pPr lvl="0" rtl="0" algn="ctr">
              <a:spcBef>
                <a:spcPts val="0"/>
              </a:spcBef>
              <a:spcAft>
                <a:spcPts val="0"/>
              </a:spcAft>
              <a:buClr>
                <a:srgbClr val="F3F3F3"/>
              </a:buClr>
              <a:buSzPts val="3600"/>
              <a:buFont typeface="Open Sans"/>
              <a:buNone/>
              <a:defRPr b="1" sz="3600">
                <a:solidFill>
                  <a:srgbClr val="F3F3F3"/>
                </a:solidFill>
                <a:latin typeface="Open Sans"/>
                <a:ea typeface="Open Sans"/>
                <a:cs typeface="Open Sans"/>
                <a:sym typeface="Ope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8" name="Google Shape;178;p26"/>
          <p:cNvSpPr txBox="1"/>
          <p:nvPr>
            <p:ph idx="2" type="title"/>
          </p:nvPr>
        </p:nvSpPr>
        <p:spPr>
          <a:xfrm>
            <a:off x="1215050" y="1483425"/>
            <a:ext cx="3369300" cy="298200"/>
          </a:xfrm>
          <a:prstGeom prst="rect">
            <a:avLst/>
          </a:prstGeom>
        </p:spPr>
        <p:txBody>
          <a:bodyPr anchorCtr="0" anchor="t" bIns="91425" lIns="91425" spcFirstLastPara="1" rIns="91425" wrap="square" tIns="91425"/>
          <a:lstStyle>
            <a:lvl1pPr lvl="0" rtl="0">
              <a:spcBef>
                <a:spcPts val="0"/>
              </a:spcBef>
              <a:spcAft>
                <a:spcPts val="0"/>
              </a:spcAft>
              <a:buNone/>
              <a:defRPr sz="14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79" name="Google Shape;179;p26"/>
          <p:cNvSpPr txBox="1"/>
          <p:nvPr>
            <p:ph idx="1" type="subTitle"/>
          </p:nvPr>
        </p:nvSpPr>
        <p:spPr>
          <a:xfrm>
            <a:off x="1215050" y="1735200"/>
            <a:ext cx="4778400" cy="450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180" name="Google Shape;180;p26"/>
          <p:cNvSpPr txBox="1"/>
          <p:nvPr>
            <p:ph idx="3" type="title"/>
          </p:nvPr>
        </p:nvSpPr>
        <p:spPr>
          <a:xfrm>
            <a:off x="1215050" y="2260371"/>
            <a:ext cx="3369300" cy="298200"/>
          </a:xfrm>
          <a:prstGeom prst="rect">
            <a:avLst/>
          </a:prstGeom>
        </p:spPr>
        <p:txBody>
          <a:bodyPr anchorCtr="0" anchor="t" bIns="91425" lIns="91425" spcFirstLastPara="1" rIns="91425" wrap="square" tIns="91425"/>
          <a:lstStyle>
            <a:lvl1pPr lvl="0" rtl="0">
              <a:spcBef>
                <a:spcPts val="0"/>
              </a:spcBef>
              <a:spcAft>
                <a:spcPts val="0"/>
              </a:spcAft>
              <a:buNone/>
              <a:defRPr sz="14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81" name="Google Shape;181;p26"/>
          <p:cNvSpPr txBox="1"/>
          <p:nvPr>
            <p:ph idx="4" type="subTitle"/>
          </p:nvPr>
        </p:nvSpPr>
        <p:spPr>
          <a:xfrm>
            <a:off x="1215050" y="2512146"/>
            <a:ext cx="4778400" cy="450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182" name="Google Shape;182;p26"/>
          <p:cNvSpPr txBox="1"/>
          <p:nvPr>
            <p:ph idx="5" type="title"/>
          </p:nvPr>
        </p:nvSpPr>
        <p:spPr>
          <a:xfrm>
            <a:off x="1215050" y="2962746"/>
            <a:ext cx="3369300" cy="298200"/>
          </a:xfrm>
          <a:prstGeom prst="rect">
            <a:avLst/>
          </a:prstGeom>
        </p:spPr>
        <p:txBody>
          <a:bodyPr anchorCtr="0" anchor="t" bIns="91425" lIns="91425" spcFirstLastPara="1" rIns="91425" wrap="square" tIns="91425"/>
          <a:lstStyle>
            <a:lvl1pPr lvl="0" rtl="0">
              <a:spcBef>
                <a:spcPts val="0"/>
              </a:spcBef>
              <a:spcAft>
                <a:spcPts val="0"/>
              </a:spcAft>
              <a:buNone/>
              <a:defRPr sz="14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83" name="Google Shape;183;p26"/>
          <p:cNvSpPr txBox="1"/>
          <p:nvPr>
            <p:ph idx="6" type="subTitle"/>
          </p:nvPr>
        </p:nvSpPr>
        <p:spPr>
          <a:xfrm>
            <a:off x="1215050" y="3214521"/>
            <a:ext cx="4778400" cy="450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184" name="Google Shape;184;p26"/>
          <p:cNvSpPr txBox="1"/>
          <p:nvPr>
            <p:ph idx="7" type="title"/>
          </p:nvPr>
        </p:nvSpPr>
        <p:spPr>
          <a:xfrm>
            <a:off x="1215050" y="3555796"/>
            <a:ext cx="3369300" cy="298200"/>
          </a:xfrm>
          <a:prstGeom prst="rect">
            <a:avLst/>
          </a:prstGeom>
        </p:spPr>
        <p:txBody>
          <a:bodyPr anchorCtr="0" anchor="t" bIns="91425" lIns="91425" spcFirstLastPara="1" rIns="91425" wrap="square" tIns="91425"/>
          <a:lstStyle>
            <a:lvl1pPr lvl="0" rtl="0">
              <a:spcBef>
                <a:spcPts val="0"/>
              </a:spcBef>
              <a:spcAft>
                <a:spcPts val="0"/>
              </a:spcAft>
              <a:buNone/>
              <a:defRPr sz="14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85" name="Google Shape;185;p26"/>
          <p:cNvSpPr txBox="1"/>
          <p:nvPr>
            <p:ph idx="8" type="subTitle"/>
          </p:nvPr>
        </p:nvSpPr>
        <p:spPr>
          <a:xfrm>
            <a:off x="1215050" y="3807571"/>
            <a:ext cx="4778400" cy="450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186" name="Google Shape;186;p26"/>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FFFFFF"/>
                </a:solidFill>
                <a:latin typeface="Open Sans"/>
                <a:ea typeface="Open Sans"/>
                <a:cs typeface="Open Sans"/>
                <a:sym typeface="Open Sans"/>
              </a:rPr>
              <a:t>|</a:t>
            </a:r>
            <a:r>
              <a:rPr b="1" lang="en" sz="1000">
                <a:solidFill>
                  <a:srgbClr val="FFFFFF"/>
                </a:solidFill>
                <a:latin typeface="Open Sans"/>
                <a:ea typeface="Open Sans"/>
                <a:cs typeface="Open Sans"/>
                <a:sym typeface="Open Sans"/>
              </a:rPr>
              <a:t> </a:t>
            </a:r>
            <a:endParaRPr>
              <a:solidFill>
                <a:srgbClr val="FFFFFF"/>
              </a:solidFill>
            </a:endParaRPr>
          </a:p>
        </p:txBody>
      </p:sp>
      <p:sp>
        <p:nvSpPr>
          <p:cNvPr id="187" name="Google Shape;187;p26"/>
          <p:cNvSpPr txBox="1"/>
          <p:nvPr>
            <p:ph idx="9"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FFFFFF"/>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3">
  <p:cSld name="CUSTOM_3">
    <p:spTree>
      <p:nvGrpSpPr>
        <p:cNvPr id="188" name="Shape 188"/>
        <p:cNvGrpSpPr/>
        <p:nvPr/>
      </p:nvGrpSpPr>
      <p:grpSpPr>
        <a:xfrm>
          <a:off x="0" y="0"/>
          <a:ext cx="0" cy="0"/>
          <a:chOff x="0" y="0"/>
          <a:chExt cx="0" cy="0"/>
        </a:xfrm>
      </p:grpSpPr>
      <p:pic>
        <p:nvPicPr>
          <p:cNvPr id="189" name="Google Shape;189;p27"/>
          <p:cNvPicPr preferRelativeResize="0"/>
          <p:nvPr/>
        </p:nvPicPr>
        <p:blipFill rotWithShape="1">
          <a:blip r:embed="rId2">
            <a:alphaModFix/>
          </a:blip>
          <a:srcRect b="3866" l="0" r="0" t="3866"/>
          <a:stretch/>
        </p:blipFill>
        <p:spPr>
          <a:xfrm>
            <a:off x="1881" y="0"/>
            <a:ext cx="9140232" cy="5143497"/>
          </a:xfrm>
          <a:prstGeom prst="rect">
            <a:avLst/>
          </a:prstGeom>
          <a:noFill/>
          <a:ln>
            <a:noFill/>
          </a:ln>
        </p:spPr>
      </p:pic>
      <p:sp>
        <p:nvSpPr>
          <p:cNvPr id="190" name="Google Shape;190;p27"/>
          <p:cNvSpPr/>
          <p:nvPr/>
        </p:nvSpPr>
        <p:spPr>
          <a:xfrm>
            <a:off x="100" y="0"/>
            <a:ext cx="9144000" cy="5143500"/>
          </a:xfrm>
          <a:prstGeom prst="rect">
            <a:avLst/>
          </a:prstGeom>
          <a:solidFill>
            <a:srgbClr val="0190BF">
              <a:alpha val="365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1" name="Google Shape;191;p27"/>
          <p:cNvPicPr preferRelativeResize="0"/>
          <p:nvPr/>
        </p:nvPicPr>
        <p:blipFill>
          <a:blip r:embed="rId3">
            <a:alphaModFix/>
          </a:blip>
          <a:stretch>
            <a:fillRect/>
          </a:stretch>
        </p:blipFill>
        <p:spPr>
          <a:xfrm>
            <a:off x="8091499" y="190658"/>
            <a:ext cx="871049" cy="150817"/>
          </a:xfrm>
          <a:prstGeom prst="rect">
            <a:avLst/>
          </a:prstGeom>
          <a:noFill/>
          <a:ln>
            <a:noFill/>
          </a:ln>
        </p:spPr>
      </p:pic>
      <p:cxnSp>
        <p:nvCxnSpPr>
          <p:cNvPr id="192" name="Google Shape;192;p27"/>
          <p:cNvCxnSpPr/>
          <p:nvPr/>
        </p:nvCxnSpPr>
        <p:spPr>
          <a:xfrm>
            <a:off x="926664" y="1311428"/>
            <a:ext cx="0" cy="2745300"/>
          </a:xfrm>
          <a:prstGeom prst="straightConnector1">
            <a:avLst/>
          </a:prstGeom>
          <a:noFill/>
          <a:ln cap="flat" cmpd="sng" w="19050">
            <a:solidFill>
              <a:srgbClr val="FFFFFF"/>
            </a:solidFill>
            <a:prstDash val="solid"/>
            <a:miter lim="800000"/>
            <a:headEnd len="sm" w="sm" type="none"/>
            <a:tailEnd len="sm" w="sm" type="none"/>
          </a:ln>
        </p:spPr>
      </p:cxnSp>
      <p:sp>
        <p:nvSpPr>
          <p:cNvPr id="193" name="Google Shape;193;p27"/>
          <p:cNvSpPr txBox="1"/>
          <p:nvPr>
            <p:ph type="title"/>
          </p:nvPr>
        </p:nvSpPr>
        <p:spPr>
          <a:xfrm>
            <a:off x="924350" y="1490875"/>
            <a:ext cx="5352300" cy="2251200"/>
          </a:xfrm>
          <a:prstGeom prst="rect">
            <a:avLst/>
          </a:prstGeom>
        </p:spPr>
        <p:txBody>
          <a:bodyPr anchorCtr="0" anchor="t" bIns="91425" lIns="91425" spcFirstLastPara="1" rIns="91425" wrap="square" tIns="91425"/>
          <a:lstStyle>
            <a:lvl1pPr lvl="0" rtl="0">
              <a:spcBef>
                <a:spcPts val="0"/>
              </a:spcBef>
              <a:spcAft>
                <a:spcPts val="0"/>
              </a:spcAft>
              <a:buNone/>
              <a:defRPr b="1" sz="4800">
                <a:solidFill>
                  <a:srgbClr val="FFFFFF"/>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3 1">
  <p:cSld name="CUSTOM_3_1">
    <p:spTree>
      <p:nvGrpSpPr>
        <p:cNvPr id="194" name="Shape 194"/>
        <p:cNvGrpSpPr/>
        <p:nvPr/>
      </p:nvGrpSpPr>
      <p:grpSpPr>
        <a:xfrm>
          <a:off x="0" y="0"/>
          <a:ext cx="0" cy="0"/>
          <a:chOff x="0" y="0"/>
          <a:chExt cx="0" cy="0"/>
        </a:xfrm>
      </p:grpSpPr>
      <p:pic>
        <p:nvPicPr>
          <p:cNvPr id="195" name="Google Shape;195;p28"/>
          <p:cNvPicPr preferRelativeResize="0"/>
          <p:nvPr/>
        </p:nvPicPr>
        <p:blipFill rotWithShape="1">
          <a:blip r:embed="rId2">
            <a:alphaModFix/>
          </a:blip>
          <a:srcRect b="980" l="0" r="0" t="990"/>
          <a:stretch/>
        </p:blipFill>
        <p:spPr>
          <a:xfrm>
            <a:off x="-515400" y="-300425"/>
            <a:ext cx="9836678" cy="5880900"/>
          </a:xfrm>
          <a:prstGeom prst="rect">
            <a:avLst/>
          </a:prstGeom>
          <a:noFill/>
          <a:ln>
            <a:noFill/>
          </a:ln>
        </p:spPr>
      </p:pic>
      <p:sp>
        <p:nvSpPr>
          <p:cNvPr id="196" name="Google Shape;196;p28"/>
          <p:cNvSpPr/>
          <p:nvPr/>
        </p:nvSpPr>
        <p:spPr>
          <a:xfrm>
            <a:off x="-515275" y="-300500"/>
            <a:ext cx="9836700" cy="5880900"/>
          </a:xfrm>
          <a:prstGeom prst="rect">
            <a:avLst/>
          </a:prstGeom>
          <a:solidFill>
            <a:srgbClr val="0078A0">
              <a:alpha val="357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7" name="Google Shape;197;p28"/>
          <p:cNvPicPr preferRelativeResize="0"/>
          <p:nvPr/>
        </p:nvPicPr>
        <p:blipFill>
          <a:blip r:embed="rId3">
            <a:alphaModFix/>
          </a:blip>
          <a:stretch>
            <a:fillRect/>
          </a:stretch>
        </p:blipFill>
        <p:spPr>
          <a:xfrm>
            <a:off x="8091499" y="190658"/>
            <a:ext cx="871049" cy="150817"/>
          </a:xfrm>
          <a:prstGeom prst="rect">
            <a:avLst/>
          </a:prstGeom>
          <a:noFill/>
          <a:ln>
            <a:noFill/>
          </a:ln>
        </p:spPr>
      </p:pic>
      <p:cxnSp>
        <p:nvCxnSpPr>
          <p:cNvPr id="198" name="Google Shape;198;p28"/>
          <p:cNvCxnSpPr/>
          <p:nvPr/>
        </p:nvCxnSpPr>
        <p:spPr>
          <a:xfrm>
            <a:off x="926664" y="1311428"/>
            <a:ext cx="0" cy="2745300"/>
          </a:xfrm>
          <a:prstGeom prst="straightConnector1">
            <a:avLst/>
          </a:prstGeom>
          <a:noFill/>
          <a:ln cap="flat" cmpd="sng" w="19050">
            <a:solidFill>
              <a:srgbClr val="FFFFFF"/>
            </a:solidFill>
            <a:prstDash val="solid"/>
            <a:miter lim="800000"/>
            <a:headEnd len="sm" w="sm" type="none"/>
            <a:tailEnd len="sm" w="sm" type="none"/>
          </a:ln>
        </p:spPr>
      </p:cxnSp>
      <p:sp>
        <p:nvSpPr>
          <p:cNvPr id="199" name="Google Shape;199;p28"/>
          <p:cNvSpPr txBox="1"/>
          <p:nvPr>
            <p:ph type="title"/>
          </p:nvPr>
        </p:nvSpPr>
        <p:spPr>
          <a:xfrm>
            <a:off x="924350" y="1490875"/>
            <a:ext cx="5352300" cy="2251200"/>
          </a:xfrm>
          <a:prstGeom prst="rect">
            <a:avLst/>
          </a:prstGeom>
        </p:spPr>
        <p:txBody>
          <a:bodyPr anchorCtr="0" anchor="t" bIns="91425" lIns="91425" spcFirstLastPara="1" rIns="91425" wrap="square" tIns="91425"/>
          <a:lstStyle>
            <a:lvl1pPr lvl="0" rtl="0">
              <a:spcBef>
                <a:spcPts val="0"/>
              </a:spcBef>
              <a:spcAft>
                <a:spcPts val="0"/>
              </a:spcAft>
              <a:buNone/>
              <a:defRPr b="1" sz="4800">
                <a:solidFill>
                  <a:srgbClr val="FFFFFF"/>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3 1 1">
  <p:cSld name="CUSTOM_3_1_1">
    <p:spTree>
      <p:nvGrpSpPr>
        <p:cNvPr id="200" name="Shape 200"/>
        <p:cNvGrpSpPr/>
        <p:nvPr/>
      </p:nvGrpSpPr>
      <p:grpSpPr>
        <a:xfrm>
          <a:off x="0" y="0"/>
          <a:ext cx="0" cy="0"/>
          <a:chOff x="0" y="0"/>
          <a:chExt cx="0" cy="0"/>
        </a:xfrm>
      </p:grpSpPr>
      <p:pic>
        <p:nvPicPr>
          <p:cNvPr id="201" name="Google Shape;201;p29"/>
          <p:cNvPicPr preferRelativeResize="0"/>
          <p:nvPr/>
        </p:nvPicPr>
        <p:blipFill>
          <a:blip r:embed="rId2">
            <a:alphaModFix/>
          </a:blip>
          <a:stretch>
            <a:fillRect/>
          </a:stretch>
        </p:blipFill>
        <p:spPr>
          <a:xfrm>
            <a:off x="0" y="0"/>
            <a:ext cx="9185398" cy="5657099"/>
          </a:xfrm>
          <a:prstGeom prst="rect">
            <a:avLst/>
          </a:prstGeom>
          <a:noFill/>
          <a:ln>
            <a:noFill/>
          </a:ln>
        </p:spPr>
      </p:pic>
      <p:sp>
        <p:nvSpPr>
          <p:cNvPr id="202" name="Google Shape;202;p29"/>
          <p:cNvSpPr/>
          <p:nvPr/>
        </p:nvSpPr>
        <p:spPr>
          <a:xfrm>
            <a:off x="-20700" y="0"/>
            <a:ext cx="9185400" cy="5657100"/>
          </a:xfrm>
          <a:prstGeom prst="rect">
            <a:avLst/>
          </a:prstGeom>
          <a:solidFill>
            <a:srgbClr val="008CBB">
              <a:alpha val="496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3" name="Google Shape;203;p29"/>
          <p:cNvPicPr preferRelativeResize="0"/>
          <p:nvPr/>
        </p:nvPicPr>
        <p:blipFill>
          <a:blip r:embed="rId3">
            <a:alphaModFix/>
          </a:blip>
          <a:stretch>
            <a:fillRect/>
          </a:stretch>
        </p:blipFill>
        <p:spPr>
          <a:xfrm>
            <a:off x="8091499" y="190658"/>
            <a:ext cx="871049" cy="150817"/>
          </a:xfrm>
          <a:prstGeom prst="rect">
            <a:avLst/>
          </a:prstGeom>
          <a:noFill/>
          <a:ln>
            <a:noFill/>
          </a:ln>
        </p:spPr>
      </p:pic>
      <p:cxnSp>
        <p:nvCxnSpPr>
          <p:cNvPr id="204" name="Google Shape;204;p29"/>
          <p:cNvCxnSpPr/>
          <p:nvPr/>
        </p:nvCxnSpPr>
        <p:spPr>
          <a:xfrm>
            <a:off x="926664" y="1311428"/>
            <a:ext cx="0" cy="2745300"/>
          </a:xfrm>
          <a:prstGeom prst="straightConnector1">
            <a:avLst/>
          </a:prstGeom>
          <a:noFill/>
          <a:ln cap="flat" cmpd="sng" w="19050">
            <a:solidFill>
              <a:srgbClr val="FFFFFF"/>
            </a:solidFill>
            <a:prstDash val="solid"/>
            <a:miter lim="800000"/>
            <a:headEnd len="sm" w="sm" type="none"/>
            <a:tailEnd len="sm" w="sm" type="none"/>
          </a:ln>
        </p:spPr>
      </p:cxnSp>
      <p:sp>
        <p:nvSpPr>
          <p:cNvPr id="205" name="Google Shape;205;p29"/>
          <p:cNvSpPr txBox="1"/>
          <p:nvPr>
            <p:ph type="title"/>
          </p:nvPr>
        </p:nvSpPr>
        <p:spPr>
          <a:xfrm>
            <a:off x="924350" y="1490875"/>
            <a:ext cx="5352300" cy="2251200"/>
          </a:xfrm>
          <a:prstGeom prst="rect">
            <a:avLst/>
          </a:prstGeom>
        </p:spPr>
        <p:txBody>
          <a:bodyPr anchorCtr="0" anchor="t" bIns="91425" lIns="91425" spcFirstLastPara="1" rIns="91425" wrap="square" tIns="91425"/>
          <a:lstStyle>
            <a:lvl1pPr lvl="0" rtl="0">
              <a:spcBef>
                <a:spcPts val="0"/>
              </a:spcBef>
              <a:spcAft>
                <a:spcPts val="0"/>
              </a:spcAft>
              <a:buNone/>
              <a:defRPr b="1" sz="4800">
                <a:solidFill>
                  <a:srgbClr val="FFFFFF"/>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0">
  <p:cSld name="CUSTOM_10">
    <p:spTree>
      <p:nvGrpSpPr>
        <p:cNvPr id="206" name="Shape 206"/>
        <p:cNvGrpSpPr/>
        <p:nvPr/>
      </p:nvGrpSpPr>
      <p:grpSpPr>
        <a:xfrm>
          <a:off x="0" y="0"/>
          <a:ext cx="0" cy="0"/>
          <a:chOff x="0" y="0"/>
          <a:chExt cx="0" cy="0"/>
        </a:xfrm>
      </p:grpSpPr>
      <p:sp>
        <p:nvSpPr>
          <p:cNvPr id="207" name="Google Shape;207;p30"/>
          <p:cNvSpPr/>
          <p:nvPr/>
        </p:nvSpPr>
        <p:spPr>
          <a:xfrm>
            <a:off x="773025" y="1635125"/>
            <a:ext cx="2386200" cy="2386200"/>
          </a:xfrm>
          <a:prstGeom prst="snip1Rect">
            <a:avLst>
              <a:gd fmla="val 16667" name="adj"/>
            </a:avLst>
          </a:prstGeom>
          <a:gradFill>
            <a:gsLst>
              <a:gs pos="0">
                <a:srgbClr val="5AB7D6"/>
              </a:gs>
              <a:gs pos="100000">
                <a:srgbClr val="0D6491"/>
              </a:gs>
            </a:gsLst>
            <a:lin ang="10801400" scaled="0"/>
          </a:gra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sz="600">
              <a:solidFill>
                <a:srgbClr val="F3F3F3"/>
              </a:solidFill>
              <a:latin typeface="Open Sans"/>
              <a:ea typeface="Open Sans"/>
              <a:cs typeface="Open Sans"/>
              <a:sym typeface="Open Sans"/>
            </a:endParaRPr>
          </a:p>
        </p:txBody>
      </p:sp>
      <p:sp>
        <p:nvSpPr>
          <p:cNvPr id="208" name="Google Shape;208;p30"/>
          <p:cNvSpPr/>
          <p:nvPr/>
        </p:nvSpPr>
        <p:spPr>
          <a:xfrm>
            <a:off x="3378900" y="1635261"/>
            <a:ext cx="2386200" cy="2386200"/>
          </a:xfrm>
          <a:prstGeom prst="snip1Rect">
            <a:avLst>
              <a:gd fmla="val 16667" name="adj"/>
            </a:avLst>
          </a:prstGeom>
          <a:gradFill>
            <a:gsLst>
              <a:gs pos="0">
                <a:srgbClr val="5AB7D6"/>
              </a:gs>
              <a:gs pos="100000">
                <a:srgbClr val="0D6491"/>
              </a:gs>
            </a:gsLst>
            <a:lin ang="10801400" scaled="0"/>
          </a:gra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b="1" sz="1000">
              <a:solidFill>
                <a:srgbClr val="F3F3F3"/>
              </a:solidFill>
              <a:latin typeface="Open Sans"/>
              <a:ea typeface="Open Sans"/>
              <a:cs typeface="Open Sans"/>
              <a:sym typeface="Open Sans"/>
            </a:endParaRPr>
          </a:p>
        </p:txBody>
      </p:sp>
      <p:sp>
        <p:nvSpPr>
          <p:cNvPr id="209" name="Google Shape;209;p30"/>
          <p:cNvSpPr/>
          <p:nvPr/>
        </p:nvSpPr>
        <p:spPr>
          <a:xfrm>
            <a:off x="5984775" y="1635261"/>
            <a:ext cx="2386200" cy="2386200"/>
          </a:xfrm>
          <a:prstGeom prst="snip1Rect">
            <a:avLst>
              <a:gd fmla="val 16667" name="adj"/>
            </a:avLst>
          </a:prstGeom>
          <a:gradFill>
            <a:gsLst>
              <a:gs pos="0">
                <a:srgbClr val="5AB7D6"/>
              </a:gs>
              <a:gs pos="100000">
                <a:srgbClr val="0D6491"/>
              </a:gs>
            </a:gsLst>
            <a:lin ang="10801400" scaled="0"/>
          </a:gra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b="1" sz="1000">
              <a:solidFill>
                <a:srgbClr val="F3F3F3"/>
              </a:solidFill>
              <a:latin typeface="Open Sans"/>
              <a:ea typeface="Open Sans"/>
              <a:cs typeface="Open Sans"/>
              <a:sym typeface="Open Sans"/>
            </a:endParaRPr>
          </a:p>
        </p:txBody>
      </p:sp>
      <p:cxnSp>
        <p:nvCxnSpPr>
          <p:cNvPr id="210" name="Google Shape;210;p30"/>
          <p:cNvCxnSpPr/>
          <p:nvPr/>
        </p:nvCxnSpPr>
        <p:spPr>
          <a:xfrm>
            <a:off x="633750" y="4302650"/>
            <a:ext cx="7876500" cy="0"/>
          </a:xfrm>
          <a:prstGeom prst="straightConnector1">
            <a:avLst/>
          </a:prstGeom>
          <a:noFill/>
          <a:ln cap="flat" cmpd="sng" w="9525">
            <a:solidFill>
              <a:srgbClr val="666666"/>
            </a:solidFill>
            <a:prstDash val="solid"/>
            <a:round/>
            <a:headEnd len="med" w="med" type="none"/>
            <a:tailEnd len="med" w="med" type="none"/>
          </a:ln>
        </p:spPr>
      </p:cxnSp>
      <p:pic>
        <p:nvPicPr>
          <p:cNvPr id="211" name="Google Shape;211;p30"/>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212" name="Google Shape;212;p30"/>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213" name="Google Shape;213;p30"/>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214" name="Google Shape;214;p30"/>
          <p:cNvSpPr txBox="1"/>
          <p:nvPr>
            <p:ph type="title"/>
          </p:nvPr>
        </p:nvSpPr>
        <p:spPr>
          <a:xfrm>
            <a:off x="491975" y="6742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15" name="Google Shape;215;p30"/>
          <p:cNvSpPr txBox="1"/>
          <p:nvPr>
            <p:ph idx="2" type="subTitle"/>
          </p:nvPr>
        </p:nvSpPr>
        <p:spPr>
          <a:xfrm>
            <a:off x="677525" y="4361625"/>
            <a:ext cx="7790700" cy="5955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216" name="Google Shape;216;p30"/>
          <p:cNvSpPr txBox="1"/>
          <p:nvPr>
            <p:ph idx="3" type="subTitle"/>
          </p:nvPr>
        </p:nvSpPr>
        <p:spPr>
          <a:xfrm>
            <a:off x="773025" y="1321430"/>
            <a:ext cx="2386200" cy="2386200"/>
          </a:xfrm>
          <a:prstGeom prst="rect">
            <a:avLst/>
          </a:prstGeom>
        </p:spPr>
        <p:txBody>
          <a:bodyPr anchorCtr="0" anchor="ctr"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217" name="Google Shape;217;p30"/>
          <p:cNvSpPr txBox="1"/>
          <p:nvPr>
            <p:ph idx="4" type="subTitle"/>
          </p:nvPr>
        </p:nvSpPr>
        <p:spPr>
          <a:xfrm>
            <a:off x="3378900" y="1635125"/>
            <a:ext cx="2386200" cy="2386200"/>
          </a:xfrm>
          <a:prstGeom prst="rect">
            <a:avLst/>
          </a:prstGeom>
        </p:spPr>
        <p:txBody>
          <a:bodyPr anchorCtr="0" anchor="ctr"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218" name="Google Shape;218;p30"/>
          <p:cNvSpPr txBox="1"/>
          <p:nvPr>
            <p:ph idx="5" type="subTitle"/>
          </p:nvPr>
        </p:nvSpPr>
        <p:spPr>
          <a:xfrm>
            <a:off x="5984775" y="1635125"/>
            <a:ext cx="2386200" cy="2386200"/>
          </a:xfrm>
          <a:prstGeom prst="rect">
            <a:avLst/>
          </a:prstGeom>
        </p:spPr>
        <p:txBody>
          <a:bodyPr anchorCtr="0" anchor="ctr"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4">
  <p:cSld name="CUSTOM_4">
    <p:spTree>
      <p:nvGrpSpPr>
        <p:cNvPr id="219" name="Shape 219"/>
        <p:cNvGrpSpPr/>
        <p:nvPr/>
      </p:nvGrpSpPr>
      <p:grpSpPr>
        <a:xfrm>
          <a:off x="0" y="0"/>
          <a:ext cx="0" cy="0"/>
          <a:chOff x="0" y="0"/>
          <a:chExt cx="0" cy="0"/>
        </a:xfrm>
      </p:grpSpPr>
      <p:pic>
        <p:nvPicPr>
          <p:cNvPr id="220" name="Google Shape;220;p31"/>
          <p:cNvPicPr preferRelativeResize="0"/>
          <p:nvPr/>
        </p:nvPicPr>
        <p:blipFill rotWithShape="1">
          <a:blip r:embed="rId2">
            <a:alphaModFix/>
          </a:blip>
          <a:srcRect b="3866" l="0" r="0" t="3866"/>
          <a:stretch/>
        </p:blipFill>
        <p:spPr>
          <a:xfrm>
            <a:off x="1875" y="24"/>
            <a:ext cx="9140246" cy="5143424"/>
          </a:xfrm>
          <a:prstGeom prst="rect">
            <a:avLst/>
          </a:prstGeom>
          <a:noFill/>
          <a:ln>
            <a:noFill/>
          </a:ln>
        </p:spPr>
      </p:pic>
      <p:grpSp>
        <p:nvGrpSpPr>
          <p:cNvPr id="221" name="Google Shape;221;p31"/>
          <p:cNvGrpSpPr/>
          <p:nvPr/>
        </p:nvGrpSpPr>
        <p:grpSpPr>
          <a:xfrm>
            <a:off x="504600" y="3654496"/>
            <a:ext cx="8134800" cy="252625"/>
            <a:chOff x="504600" y="3522246"/>
            <a:chExt cx="8134800" cy="252625"/>
          </a:xfrm>
        </p:grpSpPr>
        <p:cxnSp>
          <p:nvCxnSpPr>
            <p:cNvPr id="222" name="Google Shape;222;p31"/>
            <p:cNvCxnSpPr/>
            <p:nvPr/>
          </p:nvCxnSpPr>
          <p:spPr>
            <a:xfrm>
              <a:off x="504600" y="3647050"/>
              <a:ext cx="8134800" cy="0"/>
            </a:xfrm>
            <a:prstGeom prst="straightConnector1">
              <a:avLst/>
            </a:prstGeom>
            <a:noFill/>
            <a:ln cap="flat" cmpd="sng" w="38100">
              <a:solidFill>
                <a:srgbClr val="FFFFFF"/>
              </a:solidFill>
              <a:prstDash val="solid"/>
              <a:round/>
              <a:headEnd len="med" w="med" type="none"/>
              <a:tailEnd len="med" w="med" type="triangle"/>
            </a:ln>
          </p:spPr>
        </p:cxnSp>
        <p:sp>
          <p:nvSpPr>
            <p:cNvPr id="223" name="Google Shape;223;p31"/>
            <p:cNvSpPr/>
            <p:nvPr/>
          </p:nvSpPr>
          <p:spPr>
            <a:xfrm>
              <a:off x="1543075" y="3525271"/>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224" name="Google Shape;224;p31"/>
            <p:cNvSpPr/>
            <p:nvPr/>
          </p:nvSpPr>
          <p:spPr>
            <a:xfrm>
              <a:off x="2704725" y="3522246"/>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225" name="Google Shape;225;p31"/>
            <p:cNvSpPr/>
            <p:nvPr/>
          </p:nvSpPr>
          <p:spPr>
            <a:xfrm>
              <a:off x="3866375" y="3525271"/>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226" name="Google Shape;226;p31"/>
            <p:cNvSpPr/>
            <p:nvPr/>
          </p:nvSpPr>
          <p:spPr>
            <a:xfrm>
              <a:off x="5028025" y="3522246"/>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227" name="Google Shape;227;p31"/>
            <p:cNvSpPr/>
            <p:nvPr/>
          </p:nvSpPr>
          <p:spPr>
            <a:xfrm>
              <a:off x="6189675" y="3522246"/>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228" name="Google Shape;228;p31"/>
            <p:cNvSpPr/>
            <p:nvPr/>
          </p:nvSpPr>
          <p:spPr>
            <a:xfrm>
              <a:off x="7351325" y="3522246"/>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grpSp>
      <p:pic>
        <p:nvPicPr>
          <p:cNvPr id="229" name="Google Shape;229;p31"/>
          <p:cNvPicPr preferRelativeResize="0"/>
          <p:nvPr/>
        </p:nvPicPr>
        <p:blipFill>
          <a:blip r:embed="rId3">
            <a:alphaModFix/>
          </a:blip>
          <a:stretch>
            <a:fillRect/>
          </a:stretch>
        </p:blipFill>
        <p:spPr>
          <a:xfrm>
            <a:off x="8091499" y="190658"/>
            <a:ext cx="871049" cy="150817"/>
          </a:xfrm>
          <a:prstGeom prst="rect">
            <a:avLst/>
          </a:prstGeom>
          <a:noFill/>
          <a:ln>
            <a:noFill/>
          </a:ln>
        </p:spPr>
      </p:pic>
      <p:sp>
        <p:nvSpPr>
          <p:cNvPr id="230" name="Google Shape;230;p31"/>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FFFFFF"/>
                </a:solidFill>
                <a:latin typeface="Open Sans"/>
                <a:ea typeface="Open Sans"/>
                <a:cs typeface="Open Sans"/>
                <a:sym typeface="Open Sans"/>
              </a:rPr>
              <a:t>|</a:t>
            </a:r>
            <a:r>
              <a:rPr b="1" lang="en" sz="1000">
                <a:solidFill>
                  <a:srgbClr val="FFFFFF"/>
                </a:solidFill>
                <a:latin typeface="Open Sans"/>
                <a:ea typeface="Open Sans"/>
                <a:cs typeface="Open Sans"/>
                <a:sym typeface="Open Sans"/>
              </a:rPr>
              <a:t> </a:t>
            </a:r>
            <a:endParaRPr>
              <a:solidFill>
                <a:srgbClr val="FFFFFF"/>
              </a:solidFill>
            </a:endParaRPr>
          </a:p>
        </p:txBody>
      </p:sp>
      <p:sp>
        <p:nvSpPr>
          <p:cNvPr id="231" name="Google Shape;231;p31"/>
          <p:cNvSpPr txBox="1"/>
          <p:nvPr>
            <p:ph type="title"/>
          </p:nvPr>
        </p:nvSpPr>
        <p:spPr>
          <a:xfrm>
            <a:off x="290725" y="1067600"/>
            <a:ext cx="8550000" cy="581400"/>
          </a:xfrm>
          <a:prstGeom prst="rect">
            <a:avLst/>
          </a:prstGeom>
        </p:spPr>
        <p:txBody>
          <a:bodyPr anchorCtr="0" anchor="t" bIns="91425" lIns="91425" spcFirstLastPara="1" rIns="91425" wrap="square" tIns="91425"/>
          <a:lstStyle>
            <a:lvl1pPr lvl="0" rtl="0" algn="ctr">
              <a:spcBef>
                <a:spcPts val="0"/>
              </a:spcBef>
              <a:spcAft>
                <a:spcPts val="0"/>
              </a:spcAft>
              <a:buNone/>
              <a:defRPr b="1" sz="3600">
                <a:solidFill>
                  <a:srgbClr val="FFFFFF"/>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32" name="Google Shape;232;p31"/>
          <p:cNvSpPr txBox="1"/>
          <p:nvPr>
            <p:ph idx="1" type="subTitle"/>
          </p:nvPr>
        </p:nvSpPr>
        <p:spPr>
          <a:xfrm>
            <a:off x="1182001"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233" name="Google Shape;233;p31"/>
          <p:cNvSpPr txBox="1"/>
          <p:nvPr>
            <p:ph idx="2" type="subTitle"/>
          </p:nvPr>
        </p:nvSpPr>
        <p:spPr>
          <a:xfrm>
            <a:off x="2358190"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234" name="Google Shape;234;p31"/>
          <p:cNvSpPr txBox="1"/>
          <p:nvPr>
            <p:ph idx="3" type="subTitle"/>
          </p:nvPr>
        </p:nvSpPr>
        <p:spPr>
          <a:xfrm>
            <a:off x="3498720"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235" name="Google Shape;235;p31"/>
          <p:cNvSpPr txBox="1"/>
          <p:nvPr>
            <p:ph idx="4" type="subTitle"/>
          </p:nvPr>
        </p:nvSpPr>
        <p:spPr>
          <a:xfrm>
            <a:off x="4663264"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236" name="Google Shape;236;p31"/>
          <p:cNvSpPr txBox="1"/>
          <p:nvPr>
            <p:ph idx="5" type="subTitle"/>
          </p:nvPr>
        </p:nvSpPr>
        <p:spPr>
          <a:xfrm>
            <a:off x="5824496"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237" name="Google Shape;237;p31"/>
          <p:cNvSpPr txBox="1"/>
          <p:nvPr>
            <p:ph idx="6" type="subTitle"/>
          </p:nvPr>
        </p:nvSpPr>
        <p:spPr>
          <a:xfrm>
            <a:off x="6985721"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238" name="Google Shape;238;p31"/>
          <p:cNvSpPr txBox="1"/>
          <p:nvPr>
            <p:ph idx="7"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FFFFFF"/>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5">
  <p:cSld name="CUSTOM_5">
    <p:spTree>
      <p:nvGrpSpPr>
        <p:cNvPr id="239" name="Shape 239"/>
        <p:cNvGrpSpPr/>
        <p:nvPr/>
      </p:nvGrpSpPr>
      <p:grpSpPr>
        <a:xfrm>
          <a:off x="0" y="0"/>
          <a:ext cx="0" cy="0"/>
          <a:chOff x="0" y="0"/>
          <a:chExt cx="0" cy="0"/>
        </a:xfrm>
      </p:grpSpPr>
      <p:pic>
        <p:nvPicPr>
          <p:cNvPr id="240" name="Google Shape;240;p32"/>
          <p:cNvPicPr preferRelativeResize="0"/>
          <p:nvPr/>
        </p:nvPicPr>
        <p:blipFill rotWithShape="1">
          <a:blip r:embed="rId2">
            <a:alphaModFix/>
          </a:blip>
          <a:srcRect b="20777" l="0" r="0" t="22297"/>
          <a:stretch/>
        </p:blipFill>
        <p:spPr>
          <a:xfrm>
            <a:off x="1875" y="1604125"/>
            <a:ext cx="9140245" cy="2928000"/>
          </a:xfrm>
          <a:prstGeom prst="rect">
            <a:avLst/>
          </a:prstGeom>
          <a:noFill/>
          <a:ln>
            <a:noFill/>
          </a:ln>
        </p:spPr>
      </p:pic>
      <p:pic>
        <p:nvPicPr>
          <p:cNvPr id="241" name="Google Shape;241;p32"/>
          <p:cNvPicPr preferRelativeResize="0"/>
          <p:nvPr/>
        </p:nvPicPr>
        <p:blipFill>
          <a:blip r:embed="rId3">
            <a:alphaModFix/>
          </a:blip>
          <a:stretch>
            <a:fillRect/>
          </a:stretch>
        </p:blipFill>
        <p:spPr>
          <a:xfrm>
            <a:off x="8091507" y="190647"/>
            <a:ext cx="871042" cy="150825"/>
          </a:xfrm>
          <a:prstGeom prst="rect">
            <a:avLst/>
          </a:prstGeom>
          <a:noFill/>
          <a:ln>
            <a:noFill/>
          </a:ln>
        </p:spPr>
      </p:pic>
      <p:sp>
        <p:nvSpPr>
          <p:cNvPr id="242" name="Google Shape;242;p32"/>
          <p:cNvSpPr txBox="1"/>
          <p:nvPr>
            <p:ph type="title"/>
          </p:nvPr>
        </p:nvSpPr>
        <p:spPr>
          <a:xfrm>
            <a:off x="491975" y="5218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43" name="Google Shape;243;p32"/>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244" name="Google Shape;244;p32"/>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6">
  <p:cSld name="CUSTOM_6">
    <p:spTree>
      <p:nvGrpSpPr>
        <p:cNvPr id="245" name="Shape 245"/>
        <p:cNvGrpSpPr/>
        <p:nvPr/>
      </p:nvGrpSpPr>
      <p:grpSpPr>
        <a:xfrm>
          <a:off x="0" y="0"/>
          <a:ext cx="0" cy="0"/>
          <a:chOff x="0" y="0"/>
          <a:chExt cx="0" cy="0"/>
        </a:xfrm>
      </p:grpSpPr>
      <p:pic>
        <p:nvPicPr>
          <p:cNvPr id="246" name="Google Shape;246;p33"/>
          <p:cNvPicPr preferRelativeResize="0"/>
          <p:nvPr/>
        </p:nvPicPr>
        <p:blipFill rotWithShape="1">
          <a:blip r:embed="rId2">
            <a:alphaModFix/>
          </a:blip>
          <a:srcRect b="7757" l="0" r="0" t="-9301"/>
          <a:stretch/>
        </p:blipFill>
        <p:spPr>
          <a:xfrm>
            <a:off x="0" y="-518275"/>
            <a:ext cx="9144005" cy="5661775"/>
          </a:xfrm>
          <a:prstGeom prst="rect">
            <a:avLst/>
          </a:prstGeom>
          <a:noFill/>
          <a:ln>
            <a:noFill/>
          </a:ln>
        </p:spPr>
      </p:pic>
      <p:sp>
        <p:nvSpPr>
          <p:cNvPr id="247" name="Google Shape;247;p33"/>
          <p:cNvSpPr txBox="1"/>
          <p:nvPr/>
        </p:nvSpPr>
        <p:spPr>
          <a:xfrm>
            <a:off x="1039200" y="2113950"/>
            <a:ext cx="3217200" cy="1220400"/>
          </a:xfrm>
          <a:prstGeom prst="rect">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a:solidFill>
                <a:srgbClr val="FFFFFF"/>
              </a:solidFill>
              <a:latin typeface="Open Sans"/>
              <a:ea typeface="Open Sans"/>
              <a:cs typeface="Open Sans"/>
              <a:sym typeface="Open Sans"/>
            </a:endParaRPr>
          </a:p>
        </p:txBody>
      </p:sp>
      <p:sp>
        <p:nvSpPr>
          <p:cNvPr id="248" name="Google Shape;248;p33"/>
          <p:cNvSpPr txBox="1"/>
          <p:nvPr/>
        </p:nvSpPr>
        <p:spPr>
          <a:xfrm>
            <a:off x="4887600" y="2113950"/>
            <a:ext cx="3217200" cy="1220400"/>
          </a:xfrm>
          <a:prstGeom prst="rect">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a:solidFill>
                <a:srgbClr val="FFFFFF"/>
              </a:solidFill>
              <a:latin typeface="Open Sans"/>
              <a:ea typeface="Open Sans"/>
              <a:cs typeface="Open Sans"/>
              <a:sym typeface="Open Sans"/>
            </a:endParaRPr>
          </a:p>
        </p:txBody>
      </p:sp>
      <p:cxnSp>
        <p:nvCxnSpPr>
          <p:cNvPr id="249" name="Google Shape;249;p33"/>
          <p:cNvCxnSpPr>
            <a:stCxn id="247" idx="3"/>
            <a:endCxn id="248" idx="1"/>
          </p:cNvCxnSpPr>
          <p:nvPr/>
        </p:nvCxnSpPr>
        <p:spPr>
          <a:xfrm>
            <a:off x="4256400" y="2724150"/>
            <a:ext cx="631200" cy="0"/>
          </a:xfrm>
          <a:prstGeom prst="straightConnector1">
            <a:avLst/>
          </a:prstGeom>
          <a:noFill/>
          <a:ln cap="flat" cmpd="sng" w="28575">
            <a:solidFill>
              <a:srgbClr val="FFFFFF"/>
            </a:solidFill>
            <a:prstDash val="solid"/>
            <a:round/>
            <a:headEnd len="med" w="med" type="none"/>
            <a:tailEnd len="med" w="med" type="triangle"/>
          </a:ln>
        </p:spPr>
      </p:cxnSp>
      <p:sp>
        <p:nvSpPr>
          <p:cNvPr id="250" name="Google Shape;250;p33"/>
          <p:cNvSpPr txBox="1"/>
          <p:nvPr/>
        </p:nvSpPr>
        <p:spPr>
          <a:xfrm>
            <a:off x="1101579" y="3876916"/>
            <a:ext cx="417300" cy="37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FFFFFF"/>
              </a:solidFill>
              <a:latin typeface="Open Sans"/>
              <a:ea typeface="Open Sans"/>
              <a:cs typeface="Open Sans"/>
              <a:sym typeface="Open Sans"/>
            </a:endParaRPr>
          </a:p>
          <a:p>
            <a:pPr indent="-304800" lvl="0" marL="457200" rtl="0" algn="ctr">
              <a:lnSpc>
                <a:spcPct val="115000"/>
              </a:lnSpc>
              <a:spcBef>
                <a:spcPts val="0"/>
              </a:spcBef>
              <a:spcAft>
                <a:spcPts val="0"/>
              </a:spcAft>
              <a:buClr>
                <a:srgbClr val="FFFFFF"/>
              </a:buClr>
              <a:buSzPts val="1200"/>
              <a:buFont typeface="Open Sans"/>
              <a:buChar char="●"/>
            </a:pPr>
            <a:r>
              <a:t/>
            </a:r>
            <a:endParaRPr sz="1200">
              <a:solidFill>
                <a:srgbClr val="FFFFFF"/>
              </a:solidFill>
              <a:latin typeface="Open Sans"/>
              <a:ea typeface="Open Sans"/>
              <a:cs typeface="Open Sans"/>
              <a:sym typeface="Open Sans"/>
            </a:endParaRPr>
          </a:p>
        </p:txBody>
      </p:sp>
      <p:cxnSp>
        <p:nvCxnSpPr>
          <p:cNvPr id="251" name="Google Shape;251;p33"/>
          <p:cNvCxnSpPr/>
          <p:nvPr/>
        </p:nvCxnSpPr>
        <p:spPr>
          <a:xfrm>
            <a:off x="841500" y="3739425"/>
            <a:ext cx="7461000" cy="0"/>
          </a:xfrm>
          <a:prstGeom prst="straightConnector1">
            <a:avLst/>
          </a:prstGeom>
          <a:noFill/>
          <a:ln cap="flat" cmpd="sng" w="28575">
            <a:solidFill>
              <a:srgbClr val="FFFFFF"/>
            </a:solidFill>
            <a:prstDash val="solid"/>
            <a:round/>
            <a:headEnd len="med" w="med" type="none"/>
            <a:tailEnd len="med" w="med" type="none"/>
          </a:ln>
        </p:spPr>
      </p:cxnSp>
      <p:pic>
        <p:nvPicPr>
          <p:cNvPr id="252" name="Google Shape;252;p33"/>
          <p:cNvPicPr preferRelativeResize="0"/>
          <p:nvPr/>
        </p:nvPicPr>
        <p:blipFill>
          <a:blip r:embed="rId3">
            <a:alphaModFix/>
          </a:blip>
          <a:stretch>
            <a:fillRect/>
          </a:stretch>
        </p:blipFill>
        <p:spPr>
          <a:xfrm>
            <a:off x="8091499" y="190658"/>
            <a:ext cx="871049" cy="150817"/>
          </a:xfrm>
          <a:prstGeom prst="rect">
            <a:avLst/>
          </a:prstGeom>
          <a:noFill/>
          <a:ln>
            <a:noFill/>
          </a:ln>
        </p:spPr>
      </p:pic>
      <p:sp>
        <p:nvSpPr>
          <p:cNvPr id="253" name="Google Shape;253;p33"/>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FFFFFF"/>
                </a:solidFill>
                <a:latin typeface="Open Sans"/>
                <a:ea typeface="Open Sans"/>
                <a:cs typeface="Open Sans"/>
                <a:sym typeface="Open Sans"/>
              </a:rPr>
              <a:t>|</a:t>
            </a:r>
            <a:r>
              <a:rPr b="1" lang="en" sz="1000">
                <a:solidFill>
                  <a:srgbClr val="FFFFFF"/>
                </a:solidFill>
                <a:latin typeface="Open Sans"/>
                <a:ea typeface="Open Sans"/>
                <a:cs typeface="Open Sans"/>
                <a:sym typeface="Open Sans"/>
              </a:rPr>
              <a:t> </a:t>
            </a:r>
            <a:endParaRPr>
              <a:solidFill>
                <a:srgbClr val="FFFFFF"/>
              </a:solidFill>
            </a:endParaRPr>
          </a:p>
        </p:txBody>
      </p:sp>
      <p:sp>
        <p:nvSpPr>
          <p:cNvPr id="254" name="Google Shape;254;p33"/>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FFFFFF"/>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55" name="Google Shape;255;p33"/>
          <p:cNvSpPr txBox="1"/>
          <p:nvPr>
            <p:ph idx="2" type="subTitle"/>
          </p:nvPr>
        </p:nvSpPr>
        <p:spPr>
          <a:xfrm>
            <a:off x="1446150" y="39806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256" name="Google Shape;256;p33"/>
          <p:cNvSpPr txBox="1"/>
          <p:nvPr>
            <p:ph idx="3" type="subTitle"/>
          </p:nvPr>
        </p:nvSpPr>
        <p:spPr>
          <a:xfrm>
            <a:off x="1446150" y="42848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257" name="Google Shape;257;p33"/>
          <p:cNvSpPr txBox="1"/>
          <p:nvPr>
            <p:ph idx="4" type="subTitle"/>
          </p:nvPr>
        </p:nvSpPr>
        <p:spPr>
          <a:xfrm>
            <a:off x="1446150" y="45890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258" name="Google Shape;258;p33"/>
          <p:cNvSpPr txBox="1"/>
          <p:nvPr/>
        </p:nvSpPr>
        <p:spPr>
          <a:xfrm>
            <a:off x="1101579" y="4182541"/>
            <a:ext cx="417300" cy="37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FFFFFF"/>
              </a:solidFill>
              <a:latin typeface="Open Sans"/>
              <a:ea typeface="Open Sans"/>
              <a:cs typeface="Open Sans"/>
              <a:sym typeface="Open Sans"/>
            </a:endParaRPr>
          </a:p>
          <a:p>
            <a:pPr indent="-304800" lvl="0" marL="457200" rtl="0" algn="ctr">
              <a:lnSpc>
                <a:spcPct val="115000"/>
              </a:lnSpc>
              <a:spcBef>
                <a:spcPts val="0"/>
              </a:spcBef>
              <a:spcAft>
                <a:spcPts val="0"/>
              </a:spcAft>
              <a:buClr>
                <a:srgbClr val="FFFFFF"/>
              </a:buClr>
              <a:buSzPts val="1200"/>
              <a:buFont typeface="Open Sans"/>
              <a:buChar char="●"/>
            </a:pPr>
            <a:r>
              <a:t/>
            </a:r>
            <a:endParaRPr sz="1200">
              <a:solidFill>
                <a:srgbClr val="FFFFFF"/>
              </a:solidFill>
              <a:latin typeface="Open Sans"/>
              <a:ea typeface="Open Sans"/>
              <a:cs typeface="Open Sans"/>
              <a:sym typeface="Open Sans"/>
            </a:endParaRPr>
          </a:p>
        </p:txBody>
      </p:sp>
      <p:sp>
        <p:nvSpPr>
          <p:cNvPr id="259" name="Google Shape;259;p33"/>
          <p:cNvSpPr txBox="1"/>
          <p:nvPr/>
        </p:nvSpPr>
        <p:spPr>
          <a:xfrm>
            <a:off x="1101579" y="4480716"/>
            <a:ext cx="417300" cy="37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FFFFFF"/>
              </a:solidFill>
              <a:latin typeface="Open Sans"/>
              <a:ea typeface="Open Sans"/>
              <a:cs typeface="Open Sans"/>
              <a:sym typeface="Open Sans"/>
            </a:endParaRPr>
          </a:p>
          <a:p>
            <a:pPr indent="-304800" lvl="0" marL="457200" rtl="0" algn="ctr">
              <a:lnSpc>
                <a:spcPct val="115000"/>
              </a:lnSpc>
              <a:spcBef>
                <a:spcPts val="0"/>
              </a:spcBef>
              <a:spcAft>
                <a:spcPts val="0"/>
              </a:spcAft>
              <a:buClr>
                <a:srgbClr val="FFFFFF"/>
              </a:buClr>
              <a:buSzPts val="1200"/>
              <a:buFont typeface="Open Sans"/>
              <a:buChar char="●"/>
            </a:pPr>
            <a:r>
              <a:t/>
            </a:r>
            <a:endParaRPr sz="1200">
              <a:solidFill>
                <a:srgbClr val="FFFFFF"/>
              </a:solidFill>
              <a:latin typeface="Open Sans"/>
              <a:ea typeface="Open Sans"/>
              <a:cs typeface="Open Sans"/>
              <a:sym typeface="Open Sans"/>
            </a:endParaRPr>
          </a:p>
        </p:txBody>
      </p:sp>
      <p:sp>
        <p:nvSpPr>
          <p:cNvPr id="260" name="Google Shape;260;p33"/>
          <p:cNvSpPr txBox="1"/>
          <p:nvPr>
            <p:ph idx="5" type="subTitle"/>
          </p:nvPr>
        </p:nvSpPr>
        <p:spPr>
          <a:xfrm>
            <a:off x="1051075" y="2117025"/>
            <a:ext cx="3217200" cy="1220400"/>
          </a:xfrm>
          <a:prstGeom prst="rect">
            <a:avLst/>
          </a:prstGeom>
        </p:spPr>
        <p:txBody>
          <a:bodyPr anchorCtr="0" anchor="t" bIns="91425" lIns="91425" spcFirstLastPara="1" rIns="91425" wrap="square" tIns="91425"/>
          <a:lstStyle>
            <a:lvl1pPr lvl="0" rtl="0" algn="ctr">
              <a:spcBef>
                <a:spcPts val="0"/>
              </a:spcBef>
              <a:spcAft>
                <a:spcPts val="0"/>
              </a:spcAft>
              <a:buNone/>
              <a:defRPr sz="1400">
                <a:solidFill>
                  <a:srgbClr val="FFFFFF"/>
                </a:solidFill>
                <a:latin typeface="Open Sans SemiBold"/>
                <a:ea typeface="Open Sans SemiBold"/>
                <a:cs typeface="Open Sans SemiBold"/>
                <a:sym typeface="Open Sans SemiBold"/>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61" name="Google Shape;261;p33"/>
          <p:cNvSpPr txBox="1"/>
          <p:nvPr>
            <p:ph idx="6" type="subTitle"/>
          </p:nvPr>
        </p:nvSpPr>
        <p:spPr>
          <a:xfrm>
            <a:off x="4887600" y="2117025"/>
            <a:ext cx="3217200" cy="1220400"/>
          </a:xfrm>
          <a:prstGeom prst="rect">
            <a:avLst/>
          </a:prstGeom>
        </p:spPr>
        <p:txBody>
          <a:bodyPr anchorCtr="0" anchor="t" bIns="91425" lIns="91425" spcFirstLastPara="1" rIns="91425" wrap="square" tIns="91425"/>
          <a:lstStyle>
            <a:lvl1pPr lvl="0" rtl="0" algn="ctr">
              <a:spcBef>
                <a:spcPts val="0"/>
              </a:spcBef>
              <a:spcAft>
                <a:spcPts val="0"/>
              </a:spcAft>
              <a:buNone/>
              <a:defRPr sz="1400">
                <a:solidFill>
                  <a:srgbClr val="FFFFFF"/>
                </a:solidFill>
                <a:latin typeface="Open Sans SemiBold"/>
                <a:ea typeface="Open Sans SemiBold"/>
                <a:cs typeface="Open Sans SemiBold"/>
                <a:sym typeface="Open Sans SemiBold"/>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62" name="Google Shape;262;p33"/>
          <p:cNvSpPr txBox="1"/>
          <p:nvPr>
            <p:ph type="title"/>
          </p:nvPr>
        </p:nvSpPr>
        <p:spPr>
          <a:xfrm>
            <a:off x="954150" y="864700"/>
            <a:ext cx="7260600" cy="844200"/>
          </a:xfrm>
          <a:prstGeom prst="rect">
            <a:avLst/>
          </a:prstGeom>
        </p:spPr>
        <p:txBody>
          <a:bodyPr anchorCtr="0" anchor="t" bIns="91425" lIns="91425" spcFirstLastPara="1" rIns="91425" wrap="square" tIns="91425"/>
          <a:lstStyle>
            <a:lvl1pPr lvl="0" rtl="0" algn="ctr">
              <a:spcBef>
                <a:spcPts val="0"/>
              </a:spcBef>
              <a:spcAft>
                <a:spcPts val="0"/>
              </a:spcAft>
              <a:buNone/>
              <a:defRPr b="1" sz="3600">
                <a:solidFill>
                  <a:srgbClr val="FFFFFF"/>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6 1">
  <p:cSld name="CUSTOM_6_1">
    <p:spTree>
      <p:nvGrpSpPr>
        <p:cNvPr id="263" name="Shape 263"/>
        <p:cNvGrpSpPr/>
        <p:nvPr/>
      </p:nvGrpSpPr>
      <p:grpSpPr>
        <a:xfrm>
          <a:off x="0" y="0"/>
          <a:ext cx="0" cy="0"/>
          <a:chOff x="0" y="0"/>
          <a:chExt cx="0" cy="0"/>
        </a:xfrm>
      </p:grpSpPr>
      <p:sp>
        <p:nvSpPr>
          <p:cNvPr id="264" name="Google Shape;264;p34"/>
          <p:cNvSpPr txBox="1"/>
          <p:nvPr/>
        </p:nvSpPr>
        <p:spPr>
          <a:xfrm>
            <a:off x="1039200" y="1452050"/>
            <a:ext cx="3217200" cy="2346900"/>
          </a:xfrm>
          <a:prstGeom prst="rect">
            <a:avLst/>
          </a:prstGeom>
          <a:noFill/>
          <a:ln cap="flat" cmpd="sng" w="2857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a:solidFill>
                <a:srgbClr val="FFFFFF"/>
              </a:solidFill>
              <a:latin typeface="Open Sans"/>
              <a:ea typeface="Open Sans"/>
              <a:cs typeface="Open Sans"/>
              <a:sym typeface="Open Sans"/>
            </a:endParaRPr>
          </a:p>
        </p:txBody>
      </p:sp>
      <p:sp>
        <p:nvSpPr>
          <p:cNvPr id="265" name="Google Shape;265;p34"/>
          <p:cNvSpPr txBox="1"/>
          <p:nvPr/>
        </p:nvSpPr>
        <p:spPr>
          <a:xfrm>
            <a:off x="4887600" y="1452050"/>
            <a:ext cx="3217200" cy="2346900"/>
          </a:xfrm>
          <a:prstGeom prst="rect">
            <a:avLst/>
          </a:prstGeom>
          <a:noFill/>
          <a:ln cap="flat" cmpd="sng" w="2857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a:solidFill>
                <a:srgbClr val="FFFFFF"/>
              </a:solidFill>
              <a:latin typeface="Open Sans"/>
              <a:ea typeface="Open Sans"/>
              <a:cs typeface="Open Sans"/>
              <a:sym typeface="Open Sans"/>
            </a:endParaRPr>
          </a:p>
        </p:txBody>
      </p:sp>
      <p:cxnSp>
        <p:nvCxnSpPr>
          <p:cNvPr id="266" name="Google Shape;266;p34"/>
          <p:cNvCxnSpPr>
            <a:stCxn id="264" idx="3"/>
            <a:endCxn id="265" idx="1"/>
          </p:cNvCxnSpPr>
          <p:nvPr/>
        </p:nvCxnSpPr>
        <p:spPr>
          <a:xfrm>
            <a:off x="4256400" y="2625500"/>
            <a:ext cx="631200" cy="0"/>
          </a:xfrm>
          <a:prstGeom prst="straightConnector1">
            <a:avLst/>
          </a:prstGeom>
          <a:noFill/>
          <a:ln cap="flat" cmpd="sng" w="28575">
            <a:solidFill>
              <a:srgbClr val="0190BF"/>
            </a:solidFill>
            <a:prstDash val="solid"/>
            <a:round/>
            <a:headEnd len="med" w="med" type="none"/>
            <a:tailEnd len="med" w="med" type="triangle"/>
          </a:ln>
        </p:spPr>
      </p:cxnSp>
      <p:sp>
        <p:nvSpPr>
          <p:cNvPr id="267" name="Google Shape;267;p34"/>
          <p:cNvSpPr txBox="1"/>
          <p:nvPr/>
        </p:nvSpPr>
        <p:spPr>
          <a:xfrm>
            <a:off x="1101579" y="4181716"/>
            <a:ext cx="417300" cy="37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0190BF"/>
              </a:solidFill>
              <a:latin typeface="Open Sans"/>
              <a:ea typeface="Open Sans"/>
              <a:cs typeface="Open Sans"/>
              <a:sym typeface="Open Sans"/>
            </a:endParaRPr>
          </a:p>
          <a:p>
            <a:pPr indent="-304800" lvl="0" marL="457200" rtl="0" algn="ctr">
              <a:lnSpc>
                <a:spcPct val="115000"/>
              </a:lnSpc>
              <a:spcBef>
                <a:spcPts val="0"/>
              </a:spcBef>
              <a:spcAft>
                <a:spcPts val="0"/>
              </a:spcAft>
              <a:buClr>
                <a:srgbClr val="0190BF"/>
              </a:buClr>
              <a:buSzPts val="1200"/>
              <a:buFont typeface="Open Sans"/>
              <a:buChar char="●"/>
            </a:pPr>
            <a:r>
              <a:t/>
            </a:r>
            <a:endParaRPr sz="1200">
              <a:solidFill>
                <a:srgbClr val="0190BF"/>
              </a:solidFill>
              <a:latin typeface="Open Sans"/>
              <a:ea typeface="Open Sans"/>
              <a:cs typeface="Open Sans"/>
              <a:sym typeface="Open Sans"/>
            </a:endParaRPr>
          </a:p>
        </p:txBody>
      </p:sp>
      <p:cxnSp>
        <p:nvCxnSpPr>
          <p:cNvPr id="268" name="Google Shape;268;p34"/>
          <p:cNvCxnSpPr/>
          <p:nvPr/>
        </p:nvCxnSpPr>
        <p:spPr>
          <a:xfrm>
            <a:off x="841500" y="4120425"/>
            <a:ext cx="7461000" cy="0"/>
          </a:xfrm>
          <a:prstGeom prst="straightConnector1">
            <a:avLst/>
          </a:prstGeom>
          <a:noFill/>
          <a:ln cap="flat" cmpd="sng" w="28575">
            <a:solidFill>
              <a:srgbClr val="0190BF"/>
            </a:solidFill>
            <a:prstDash val="solid"/>
            <a:round/>
            <a:headEnd len="med" w="med" type="none"/>
            <a:tailEnd len="med" w="med" type="none"/>
          </a:ln>
        </p:spPr>
      </p:cxnSp>
      <p:sp>
        <p:nvSpPr>
          <p:cNvPr id="269" name="Google Shape;269;p34"/>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270" name="Google Shape;270;p34"/>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271" name="Google Shape;271;p34"/>
          <p:cNvSpPr txBox="1"/>
          <p:nvPr>
            <p:ph idx="2" type="subTitle"/>
          </p:nvPr>
        </p:nvSpPr>
        <p:spPr>
          <a:xfrm>
            <a:off x="1446150" y="42854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272" name="Google Shape;272;p34"/>
          <p:cNvSpPr txBox="1"/>
          <p:nvPr>
            <p:ph idx="3" type="subTitle"/>
          </p:nvPr>
        </p:nvSpPr>
        <p:spPr>
          <a:xfrm>
            <a:off x="1446150" y="45896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273" name="Google Shape;273;p34"/>
          <p:cNvSpPr txBox="1"/>
          <p:nvPr/>
        </p:nvSpPr>
        <p:spPr>
          <a:xfrm>
            <a:off x="1101579" y="4487341"/>
            <a:ext cx="417300" cy="37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0190BF"/>
              </a:solidFill>
              <a:latin typeface="Open Sans"/>
              <a:ea typeface="Open Sans"/>
              <a:cs typeface="Open Sans"/>
              <a:sym typeface="Open Sans"/>
            </a:endParaRPr>
          </a:p>
          <a:p>
            <a:pPr indent="-304800" lvl="0" marL="457200" rtl="0" algn="ctr">
              <a:lnSpc>
                <a:spcPct val="115000"/>
              </a:lnSpc>
              <a:spcBef>
                <a:spcPts val="0"/>
              </a:spcBef>
              <a:spcAft>
                <a:spcPts val="0"/>
              </a:spcAft>
              <a:buClr>
                <a:srgbClr val="0190BF"/>
              </a:buClr>
              <a:buSzPts val="1200"/>
              <a:buFont typeface="Open Sans"/>
              <a:buChar char="●"/>
            </a:pPr>
            <a:r>
              <a:t/>
            </a:r>
            <a:endParaRPr sz="1200">
              <a:solidFill>
                <a:srgbClr val="0190BF"/>
              </a:solidFill>
              <a:latin typeface="Open Sans"/>
              <a:ea typeface="Open Sans"/>
              <a:cs typeface="Open Sans"/>
              <a:sym typeface="Open Sans"/>
            </a:endParaRPr>
          </a:p>
        </p:txBody>
      </p:sp>
      <p:sp>
        <p:nvSpPr>
          <p:cNvPr id="274" name="Google Shape;274;p34"/>
          <p:cNvSpPr txBox="1"/>
          <p:nvPr>
            <p:ph idx="4" type="subTitle"/>
          </p:nvPr>
        </p:nvSpPr>
        <p:spPr>
          <a:xfrm>
            <a:off x="1051075" y="1452050"/>
            <a:ext cx="3217200" cy="2346900"/>
          </a:xfrm>
          <a:prstGeom prst="rect">
            <a:avLst/>
          </a:prstGeom>
        </p:spPr>
        <p:txBody>
          <a:bodyPr anchorCtr="0" anchor="t" bIns="91425" lIns="91425" spcFirstLastPara="1" rIns="91425" wrap="square" tIns="91425"/>
          <a:lstStyle>
            <a:lvl1pPr lvl="0" rtl="0" algn="ctr">
              <a:spcBef>
                <a:spcPts val="0"/>
              </a:spcBef>
              <a:spcAft>
                <a:spcPts val="0"/>
              </a:spcAft>
              <a:buNone/>
              <a:defRPr sz="1400">
                <a:latin typeface="Open Sans SemiBold"/>
                <a:ea typeface="Open Sans SemiBold"/>
                <a:cs typeface="Open Sans SemiBold"/>
                <a:sym typeface="Open Sans SemiBold"/>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75" name="Google Shape;275;p34"/>
          <p:cNvSpPr txBox="1"/>
          <p:nvPr>
            <p:ph idx="5" type="subTitle"/>
          </p:nvPr>
        </p:nvSpPr>
        <p:spPr>
          <a:xfrm>
            <a:off x="4887600" y="1452050"/>
            <a:ext cx="3217200" cy="2346900"/>
          </a:xfrm>
          <a:prstGeom prst="rect">
            <a:avLst/>
          </a:prstGeom>
        </p:spPr>
        <p:txBody>
          <a:bodyPr anchorCtr="0" anchor="t" bIns="91425" lIns="91425" spcFirstLastPara="1" rIns="91425" wrap="square" tIns="91425"/>
          <a:lstStyle>
            <a:lvl1pPr lvl="0" rtl="0" algn="ctr">
              <a:spcBef>
                <a:spcPts val="0"/>
              </a:spcBef>
              <a:spcAft>
                <a:spcPts val="0"/>
              </a:spcAft>
              <a:buNone/>
              <a:defRPr sz="1400">
                <a:latin typeface="Open Sans SemiBold"/>
                <a:ea typeface="Open Sans SemiBold"/>
                <a:cs typeface="Open Sans SemiBold"/>
                <a:sym typeface="Open Sans SemiBold"/>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76" name="Google Shape;276;p34"/>
          <p:cNvSpPr txBox="1"/>
          <p:nvPr>
            <p:ph type="title"/>
          </p:nvPr>
        </p:nvSpPr>
        <p:spPr>
          <a:xfrm>
            <a:off x="954150" y="559900"/>
            <a:ext cx="7260600" cy="8442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277" name="Google Shape;277;p34"/>
          <p:cNvPicPr preferRelativeResize="0"/>
          <p:nvPr/>
        </p:nvPicPr>
        <p:blipFill>
          <a:blip r:embed="rId2">
            <a:alphaModFix/>
          </a:blip>
          <a:stretch>
            <a:fillRect/>
          </a:stretch>
        </p:blipFill>
        <p:spPr>
          <a:xfrm>
            <a:off x="8091507" y="190647"/>
            <a:ext cx="871042" cy="15082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1">
  <p:cSld name="CUSTOM_11">
    <p:spTree>
      <p:nvGrpSpPr>
        <p:cNvPr id="278" name="Shape 278"/>
        <p:cNvGrpSpPr/>
        <p:nvPr/>
      </p:nvGrpSpPr>
      <p:grpSpPr>
        <a:xfrm>
          <a:off x="0" y="0"/>
          <a:ext cx="0" cy="0"/>
          <a:chOff x="0" y="0"/>
          <a:chExt cx="0" cy="0"/>
        </a:xfrm>
      </p:grpSpPr>
      <p:grpSp>
        <p:nvGrpSpPr>
          <p:cNvPr id="279" name="Google Shape;279;p35"/>
          <p:cNvGrpSpPr/>
          <p:nvPr/>
        </p:nvGrpSpPr>
        <p:grpSpPr>
          <a:xfrm>
            <a:off x="504600" y="3349696"/>
            <a:ext cx="8134800" cy="252625"/>
            <a:chOff x="504600" y="3522246"/>
            <a:chExt cx="8134800" cy="252625"/>
          </a:xfrm>
        </p:grpSpPr>
        <p:cxnSp>
          <p:nvCxnSpPr>
            <p:cNvPr id="280" name="Google Shape;280;p35"/>
            <p:cNvCxnSpPr/>
            <p:nvPr/>
          </p:nvCxnSpPr>
          <p:spPr>
            <a:xfrm>
              <a:off x="504600" y="3647050"/>
              <a:ext cx="8134800" cy="0"/>
            </a:xfrm>
            <a:prstGeom prst="straightConnector1">
              <a:avLst/>
            </a:prstGeom>
            <a:noFill/>
            <a:ln cap="flat" cmpd="sng" w="38100">
              <a:solidFill>
                <a:srgbClr val="0190BF"/>
              </a:solidFill>
              <a:prstDash val="solid"/>
              <a:round/>
              <a:headEnd len="med" w="med" type="none"/>
              <a:tailEnd len="med" w="med" type="triangle"/>
            </a:ln>
          </p:spPr>
        </p:cxnSp>
        <p:sp>
          <p:nvSpPr>
            <p:cNvPr id="281" name="Google Shape;281;p35"/>
            <p:cNvSpPr/>
            <p:nvPr/>
          </p:nvSpPr>
          <p:spPr>
            <a:xfrm>
              <a:off x="1543075" y="3525271"/>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282" name="Google Shape;282;p35"/>
            <p:cNvSpPr/>
            <p:nvPr/>
          </p:nvSpPr>
          <p:spPr>
            <a:xfrm>
              <a:off x="2704725" y="3522246"/>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283" name="Google Shape;283;p35"/>
            <p:cNvSpPr/>
            <p:nvPr/>
          </p:nvSpPr>
          <p:spPr>
            <a:xfrm>
              <a:off x="3866375" y="3525271"/>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284" name="Google Shape;284;p35"/>
            <p:cNvSpPr/>
            <p:nvPr/>
          </p:nvSpPr>
          <p:spPr>
            <a:xfrm>
              <a:off x="5028025" y="3522246"/>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285" name="Google Shape;285;p35"/>
            <p:cNvSpPr/>
            <p:nvPr/>
          </p:nvSpPr>
          <p:spPr>
            <a:xfrm>
              <a:off x="6189675" y="3522246"/>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286" name="Google Shape;286;p35"/>
            <p:cNvSpPr/>
            <p:nvPr/>
          </p:nvSpPr>
          <p:spPr>
            <a:xfrm>
              <a:off x="7351325" y="3522246"/>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grpSp>
      <p:sp>
        <p:nvSpPr>
          <p:cNvPr id="287" name="Google Shape;287;p35"/>
          <p:cNvSpPr txBox="1"/>
          <p:nvPr>
            <p:ph type="title"/>
          </p:nvPr>
        </p:nvSpPr>
        <p:spPr>
          <a:xfrm>
            <a:off x="290725" y="839000"/>
            <a:ext cx="8550000" cy="5814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88" name="Google Shape;288;p35"/>
          <p:cNvSpPr txBox="1"/>
          <p:nvPr>
            <p:ph idx="1" type="subTitle"/>
          </p:nvPr>
        </p:nvSpPr>
        <p:spPr>
          <a:xfrm>
            <a:off x="1182001"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289" name="Google Shape;289;p35"/>
          <p:cNvSpPr txBox="1"/>
          <p:nvPr>
            <p:ph idx="2" type="subTitle"/>
          </p:nvPr>
        </p:nvSpPr>
        <p:spPr>
          <a:xfrm>
            <a:off x="2358190"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290" name="Google Shape;290;p35"/>
          <p:cNvSpPr txBox="1"/>
          <p:nvPr>
            <p:ph idx="3" type="subTitle"/>
          </p:nvPr>
        </p:nvSpPr>
        <p:spPr>
          <a:xfrm>
            <a:off x="3498720"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291" name="Google Shape;291;p35"/>
          <p:cNvSpPr txBox="1"/>
          <p:nvPr>
            <p:ph idx="4" type="subTitle"/>
          </p:nvPr>
        </p:nvSpPr>
        <p:spPr>
          <a:xfrm>
            <a:off x="4663264"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292" name="Google Shape;292;p35"/>
          <p:cNvSpPr txBox="1"/>
          <p:nvPr>
            <p:ph idx="5" type="subTitle"/>
          </p:nvPr>
        </p:nvSpPr>
        <p:spPr>
          <a:xfrm>
            <a:off x="5824496"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293" name="Google Shape;293;p35"/>
          <p:cNvSpPr txBox="1"/>
          <p:nvPr>
            <p:ph idx="6" type="subTitle"/>
          </p:nvPr>
        </p:nvSpPr>
        <p:spPr>
          <a:xfrm>
            <a:off x="6985721"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pic>
        <p:nvPicPr>
          <p:cNvPr id="294" name="Google Shape;294;p35"/>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295" name="Google Shape;295;p35"/>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296" name="Google Shape;296;p35"/>
          <p:cNvSpPr txBox="1"/>
          <p:nvPr>
            <p:ph idx="7"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cxnSp>
        <p:nvCxnSpPr>
          <p:cNvPr id="297" name="Google Shape;297;p35"/>
          <p:cNvCxnSpPr/>
          <p:nvPr/>
        </p:nvCxnSpPr>
        <p:spPr>
          <a:xfrm>
            <a:off x="311725" y="4274525"/>
            <a:ext cx="0" cy="717000"/>
          </a:xfrm>
          <a:prstGeom prst="straightConnector1">
            <a:avLst/>
          </a:prstGeom>
          <a:noFill/>
          <a:ln cap="flat" cmpd="sng" w="19050">
            <a:solidFill>
              <a:srgbClr val="0190BF"/>
            </a:solidFill>
            <a:prstDash val="solid"/>
            <a:round/>
            <a:headEnd len="med" w="med" type="none"/>
            <a:tailEnd len="med" w="med" type="none"/>
          </a:ln>
        </p:spPr>
      </p:cxnSp>
      <p:sp>
        <p:nvSpPr>
          <p:cNvPr id="298" name="Google Shape;298;p35"/>
          <p:cNvSpPr txBox="1"/>
          <p:nvPr>
            <p:ph idx="8" type="subTitle"/>
          </p:nvPr>
        </p:nvSpPr>
        <p:spPr>
          <a:xfrm>
            <a:off x="372725" y="4285425"/>
            <a:ext cx="8266800" cy="7170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1 1">
  <p:cSld name="CUSTOM_11_1">
    <p:spTree>
      <p:nvGrpSpPr>
        <p:cNvPr id="299" name="Shape 299"/>
        <p:cNvGrpSpPr/>
        <p:nvPr/>
      </p:nvGrpSpPr>
      <p:grpSpPr>
        <a:xfrm>
          <a:off x="0" y="0"/>
          <a:ext cx="0" cy="0"/>
          <a:chOff x="0" y="0"/>
          <a:chExt cx="0" cy="0"/>
        </a:xfrm>
      </p:grpSpPr>
      <p:sp>
        <p:nvSpPr>
          <p:cNvPr id="300" name="Google Shape;300;p36"/>
          <p:cNvSpPr txBox="1"/>
          <p:nvPr>
            <p:ph type="title"/>
          </p:nvPr>
        </p:nvSpPr>
        <p:spPr>
          <a:xfrm>
            <a:off x="290725" y="839000"/>
            <a:ext cx="8550000" cy="5814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01" name="Google Shape;301;p36"/>
          <p:cNvSpPr txBox="1"/>
          <p:nvPr>
            <p:ph idx="1" type="subTitle"/>
          </p:nvPr>
        </p:nvSpPr>
        <p:spPr>
          <a:xfrm>
            <a:off x="2003375" y="2394075"/>
            <a:ext cx="2761500" cy="615300"/>
          </a:xfrm>
          <a:prstGeom prst="rect">
            <a:avLst/>
          </a:prstGeom>
        </p:spPr>
        <p:txBody>
          <a:bodyPr anchorCtr="0" anchor="ctr" bIns="91425" lIns="91425" spcFirstLastPara="1" rIns="91425" wrap="square" tIns="91425"/>
          <a:lstStyle>
            <a:lvl1pPr lvl="0" rtl="0">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sz="1200"/>
            </a:lvl2pPr>
            <a:lvl3pPr lvl="2" rtl="0">
              <a:spcBef>
                <a:spcPts val="1600"/>
              </a:spcBef>
              <a:spcAft>
                <a:spcPts val="0"/>
              </a:spcAft>
              <a:buNone/>
              <a:defRPr sz="1200"/>
            </a:lvl3pPr>
            <a:lvl4pPr lvl="3" rtl="0">
              <a:spcBef>
                <a:spcPts val="1600"/>
              </a:spcBef>
              <a:spcAft>
                <a:spcPts val="0"/>
              </a:spcAft>
              <a:buNone/>
              <a:defRPr sz="1200"/>
            </a:lvl4pPr>
            <a:lvl5pPr lvl="4" rtl="0">
              <a:spcBef>
                <a:spcPts val="1600"/>
              </a:spcBef>
              <a:spcAft>
                <a:spcPts val="0"/>
              </a:spcAft>
              <a:buNone/>
              <a:defRPr sz="1200"/>
            </a:lvl5pPr>
            <a:lvl6pPr lvl="5" rtl="0">
              <a:spcBef>
                <a:spcPts val="1600"/>
              </a:spcBef>
              <a:spcAft>
                <a:spcPts val="0"/>
              </a:spcAft>
              <a:buNone/>
              <a:defRPr sz="1200"/>
            </a:lvl6pPr>
            <a:lvl7pPr lvl="6" rtl="0">
              <a:spcBef>
                <a:spcPts val="1600"/>
              </a:spcBef>
              <a:spcAft>
                <a:spcPts val="0"/>
              </a:spcAft>
              <a:buNone/>
              <a:defRPr sz="1200"/>
            </a:lvl7pPr>
            <a:lvl8pPr lvl="7" rtl="0">
              <a:spcBef>
                <a:spcPts val="1600"/>
              </a:spcBef>
              <a:spcAft>
                <a:spcPts val="0"/>
              </a:spcAft>
              <a:buNone/>
              <a:defRPr sz="1200"/>
            </a:lvl8pPr>
            <a:lvl9pPr lvl="8" rtl="0">
              <a:spcBef>
                <a:spcPts val="1600"/>
              </a:spcBef>
              <a:spcAft>
                <a:spcPts val="1600"/>
              </a:spcAft>
              <a:buNone/>
              <a:defRPr sz="1200"/>
            </a:lvl9pPr>
          </a:lstStyle>
          <a:p/>
        </p:txBody>
      </p:sp>
      <p:pic>
        <p:nvPicPr>
          <p:cNvPr id="302" name="Google Shape;302;p36"/>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303" name="Google Shape;303;p36"/>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304" name="Google Shape;304;p36"/>
          <p:cNvSpPr txBox="1"/>
          <p:nvPr>
            <p:ph idx="2"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pic>
        <p:nvPicPr>
          <p:cNvPr id="305" name="Google Shape;305;p36"/>
          <p:cNvPicPr preferRelativeResize="0"/>
          <p:nvPr/>
        </p:nvPicPr>
        <p:blipFill>
          <a:blip r:embed="rId3">
            <a:alphaModFix/>
          </a:blip>
          <a:stretch>
            <a:fillRect/>
          </a:stretch>
        </p:blipFill>
        <p:spPr>
          <a:xfrm>
            <a:off x="739800" y="1795550"/>
            <a:ext cx="1313225" cy="1313225"/>
          </a:xfrm>
          <a:prstGeom prst="rect">
            <a:avLst/>
          </a:prstGeom>
          <a:noFill/>
          <a:ln>
            <a:noFill/>
          </a:ln>
        </p:spPr>
      </p:pic>
      <p:pic>
        <p:nvPicPr>
          <p:cNvPr id="306" name="Google Shape;306;p36"/>
          <p:cNvPicPr preferRelativeResize="0"/>
          <p:nvPr/>
        </p:nvPicPr>
        <p:blipFill>
          <a:blip r:embed="rId3">
            <a:alphaModFix/>
          </a:blip>
          <a:stretch>
            <a:fillRect/>
          </a:stretch>
        </p:blipFill>
        <p:spPr>
          <a:xfrm>
            <a:off x="739800" y="3108775"/>
            <a:ext cx="1313225" cy="1313225"/>
          </a:xfrm>
          <a:prstGeom prst="rect">
            <a:avLst/>
          </a:prstGeom>
          <a:noFill/>
          <a:ln>
            <a:noFill/>
          </a:ln>
        </p:spPr>
      </p:pic>
      <p:sp>
        <p:nvSpPr>
          <p:cNvPr id="307" name="Google Shape;307;p36"/>
          <p:cNvSpPr txBox="1"/>
          <p:nvPr>
            <p:ph idx="3" type="subTitle"/>
          </p:nvPr>
        </p:nvSpPr>
        <p:spPr>
          <a:xfrm>
            <a:off x="2003375" y="3682550"/>
            <a:ext cx="2761500" cy="615300"/>
          </a:xfrm>
          <a:prstGeom prst="rect">
            <a:avLst/>
          </a:prstGeom>
        </p:spPr>
        <p:txBody>
          <a:bodyPr anchorCtr="0" anchor="ctr" bIns="91425" lIns="91425" spcFirstLastPara="1" rIns="91425" wrap="square" tIns="91425"/>
          <a:lstStyle>
            <a:lvl1pPr lvl="0" rtl="0">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sz="1200"/>
            </a:lvl2pPr>
            <a:lvl3pPr lvl="2" rtl="0">
              <a:spcBef>
                <a:spcPts val="1600"/>
              </a:spcBef>
              <a:spcAft>
                <a:spcPts val="0"/>
              </a:spcAft>
              <a:buNone/>
              <a:defRPr sz="1200"/>
            </a:lvl3pPr>
            <a:lvl4pPr lvl="3" rtl="0">
              <a:spcBef>
                <a:spcPts val="1600"/>
              </a:spcBef>
              <a:spcAft>
                <a:spcPts val="0"/>
              </a:spcAft>
              <a:buNone/>
              <a:defRPr sz="1200"/>
            </a:lvl4pPr>
            <a:lvl5pPr lvl="4" rtl="0">
              <a:spcBef>
                <a:spcPts val="1600"/>
              </a:spcBef>
              <a:spcAft>
                <a:spcPts val="0"/>
              </a:spcAft>
              <a:buNone/>
              <a:defRPr sz="1200"/>
            </a:lvl5pPr>
            <a:lvl6pPr lvl="5" rtl="0">
              <a:spcBef>
                <a:spcPts val="1600"/>
              </a:spcBef>
              <a:spcAft>
                <a:spcPts val="0"/>
              </a:spcAft>
              <a:buNone/>
              <a:defRPr sz="1200"/>
            </a:lvl6pPr>
            <a:lvl7pPr lvl="6" rtl="0">
              <a:spcBef>
                <a:spcPts val="1600"/>
              </a:spcBef>
              <a:spcAft>
                <a:spcPts val="0"/>
              </a:spcAft>
              <a:buNone/>
              <a:defRPr sz="1200"/>
            </a:lvl7pPr>
            <a:lvl8pPr lvl="7" rtl="0">
              <a:spcBef>
                <a:spcPts val="1600"/>
              </a:spcBef>
              <a:spcAft>
                <a:spcPts val="0"/>
              </a:spcAft>
              <a:buNone/>
              <a:defRPr sz="1200"/>
            </a:lvl8pPr>
            <a:lvl9pPr lvl="8" rtl="0">
              <a:spcBef>
                <a:spcPts val="1600"/>
              </a:spcBef>
              <a:spcAft>
                <a:spcPts val="1600"/>
              </a:spcAft>
              <a:buNone/>
              <a:defRPr sz="1200"/>
            </a:lvl9pPr>
          </a:lstStyle>
          <a:p/>
        </p:txBody>
      </p:sp>
      <p:sp>
        <p:nvSpPr>
          <p:cNvPr id="308" name="Google Shape;308;p36"/>
          <p:cNvSpPr txBox="1"/>
          <p:nvPr>
            <p:ph idx="4" type="subTitle"/>
          </p:nvPr>
        </p:nvSpPr>
        <p:spPr>
          <a:xfrm>
            <a:off x="2003375" y="2134575"/>
            <a:ext cx="2761500" cy="259500"/>
          </a:xfrm>
          <a:prstGeom prst="rect">
            <a:avLst/>
          </a:prstGeom>
        </p:spPr>
        <p:txBody>
          <a:bodyPr anchorCtr="0" anchor="ctr" bIns="91425" lIns="91425" spcFirstLastPara="1" rIns="91425" wrap="square" tIns="91425"/>
          <a:lstStyle>
            <a:lvl1pPr lvl="0" rtl="0">
              <a:spcBef>
                <a:spcPts val="0"/>
              </a:spcBef>
              <a:spcAft>
                <a:spcPts val="0"/>
              </a:spcAft>
              <a:buNone/>
              <a:defRPr b="1" sz="1200">
                <a:solidFill>
                  <a:srgbClr val="0190BF"/>
                </a:solidFill>
              </a:defRPr>
            </a:lvl1pPr>
            <a:lvl2pPr lvl="1" rtl="0">
              <a:spcBef>
                <a:spcPts val="1600"/>
              </a:spcBef>
              <a:spcAft>
                <a:spcPts val="0"/>
              </a:spcAft>
              <a:buNone/>
              <a:defRPr b="1" sz="1200">
                <a:solidFill>
                  <a:srgbClr val="0190BF"/>
                </a:solidFill>
              </a:defRPr>
            </a:lvl2pPr>
            <a:lvl3pPr lvl="2" rtl="0">
              <a:spcBef>
                <a:spcPts val="1600"/>
              </a:spcBef>
              <a:spcAft>
                <a:spcPts val="0"/>
              </a:spcAft>
              <a:buNone/>
              <a:defRPr b="1" sz="1200">
                <a:solidFill>
                  <a:srgbClr val="0190BF"/>
                </a:solidFill>
              </a:defRPr>
            </a:lvl3pPr>
            <a:lvl4pPr lvl="3" rtl="0">
              <a:spcBef>
                <a:spcPts val="1600"/>
              </a:spcBef>
              <a:spcAft>
                <a:spcPts val="0"/>
              </a:spcAft>
              <a:buNone/>
              <a:defRPr b="1" sz="1200">
                <a:solidFill>
                  <a:srgbClr val="0190BF"/>
                </a:solidFill>
              </a:defRPr>
            </a:lvl4pPr>
            <a:lvl5pPr lvl="4" rtl="0">
              <a:spcBef>
                <a:spcPts val="1600"/>
              </a:spcBef>
              <a:spcAft>
                <a:spcPts val="0"/>
              </a:spcAft>
              <a:buNone/>
              <a:defRPr b="1" sz="1200">
                <a:solidFill>
                  <a:srgbClr val="0190BF"/>
                </a:solidFill>
              </a:defRPr>
            </a:lvl5pPr>
            <a:lvl6pPr lvl="5" rtl="0">
              <a:spcBef>
                <a:spcPts val="1600"/>
              </a:spcBef>
              <a:spcAft>
                <a:spcPts val="0"/>
              </a:spcAft>
              <a:buNone/>
              <a:defRPr b="1" sz="1200">
                <a:solidFill>
                  <a:srgbClr val="0190BF"/>
                </a:solidFill>
              </a:defRPr>
            </a:lvl6pPr>
            <a:lvl7pPr lvl="6" rtl="0">
              <a:spcBef>
                <a:spcPts val="1600"/>
              </a:spcBef>
              <a:spcAft>
                <a:spcPts val="0"/>
              </a:spcAft>
              <a:buNone/>
              <a:defRPr b="1" sz="1200">
                <a:solidFill>
                  <a:srgbClr val="0190BF"/>
                </a:solidFill>
              </a:defRPr>
            </a:lvl7pPr>
            <a:lvl8pPr lvl="7" rtl="0">
              <a:spcBef>
                <a:spcPts val="1600"/>
              </a:spcBef>
              <a:spcAft>
                <a:spcPts val="0"/>
              </a:spcAft>
              <a:buNone/>
              <a:defRPr b="1" sz="1200">
                <a:solidFill>
                  <a:srgbClr val="0190BF"/>
                </a:solidFill>
              </a:defRPr>
            </a:lvl8pPr>
            <a:lvl9pPr lvl="8" rtl="0">
              <a:spcBef>
                <a:spcPts val="1600"/>
              </a:spcBef>
              <a:spcAft>
                <a:spcPts val="1600"/>
              </a:spcAft>
              <a:buNone/>
              <a:defRPr b="1" sz="1200">
                <a:solidFill>
                  <a:srgbClr val="0190BF"/>
                </a:solidFill>
              </a:defRPr>
            </a:lvl9pPr>
          </a:lstStyle>
          <a:p/>
        </p:txBody>
      </p:sp>
      <p:sp>
        <p:nvSpPr>
          <p:cNvPr id="309" name="Google Shape;309;p36"/>
          <p:cNvSpPr txBox="1"/>
          <p:nvPr>
            <p:ph idx="5" type="subTitle"/>
          </p:nvPr>
        </p:nvSpPr>
        <p:spPr>
          <a:xfrm>
            <a:off x="2003375" y="3423050"/>
            <a:ext cx="2761500" cy="259500"/>
          </a:xfrm>
          <a:prstGeom prst="rect">
            <a:avLst/>
          </a:prstGeom>
        </p:spPr>
        <p:txBody>
          <a:bodyPr anchorCtr="0" anchor="ctr" bIns="91425" lIns="91425" spcFirstLastPara="1" rIns="91425" wrap="square" tIns="91425"/>
          <a:lstStyle>
            <a:lvl1pPr lvl="0" rtl="0">
              <a:spcBef>
                <a:spcPts val="0"/>
              </a:spcBef>
              <a:spcAft>
                <a:spcPts val="0"/>
              </a:spcAft>
              <a:buNone/>
              <a:defRPr b="1" sz="1200">
                <a:solidFill>
                  <a:srgbClr val="0190BF"/>
                </a:solidFill>
              </a:defRPr>
            </a:lvl1pPr>
            <a:lvl2pPr lvl="1" rtl="0">
              <a:spcBef>
                <a:spcPts val="1600"/>
              </a:spcBef>
              <a:spcAft>
                <a:spcPts val="0"/>
              </a:spcAft>
              <a:buNone/>
              <a:defRPr b="1" sz="1200">
                <a:solidFill>
                  <a:srgbClr val="0190BF"/>
                </a:solidFill>
              </a:defRPr>
            </a:lvl2pPr>
            <a:lvl3pPr lvl="2" rtl="0">
              <a:spcBef>
                <a:spcPts val="1600"/>
              </a:spcBef>
              <a:spcAft>
                <a:spcPts val="0"/>
              </a:spcAft>
              <a:buNone/>
              <a:defRPr b="1" sz="1200">
                <a:solidFill>
                  <a:srgbClr val="0190BF"/>
                </a:solidFill>
              </a:defRPr>
            </a:lvl3pPr>
            <a:lvl4pPr lvl="3" rtl="0">
              <a:spcBef>
                <a:spcPts val="1600"/>
              </a:spcBef>
              <a:spcAft>
                <a:spcPts val="0"/>
              </a:spcAft>
              <a:buNone/>
              <a:defRPr b="1" sz="1200">
                <a:solidFill>
                  <a:srgbClr val="0190BF"/>
                </a:solidFill>
              </a:defRPr>
            </a:lvl4pPr>
            <a:lvl5pPr lvl="4" rtl="0">
              <a:spcBef>
                <a:spcPts val="1600"/>
              </a:spcBef>
              <a:spcAft>
                <a:spcPts val="0"/>
              </a:spcAft>
              <a:buNone/>
              <a:defRPr b="1" sz="1200">
                <a:solidFill>
                  <a:srgbClr val="0190BF"/>
                </a:solidFill>
              </a:defRPr>
            </a:lvl5pPr>
            <a:lvl6pPr lvl="5" rtl="0">
              <a:spcBef>
                <a:spcPts val="1600"/>
              </a:spcBef>
              <a:spcAft>
                <a:spcPts val="0"/>
              </a:spcAft>
              <a:buNone/>
              <a:defRPr b="1" sz="1200">
                <a:solidFill>
                  <a:srgbClr val="0190BF"/>
                </a:solidFill>
              </a:defRPr>
            </a:lvl6pPr>
            <a:lvl7pPr lvl="6" rtl="0">
              <a:spcBef>
                <a:spcPts val="1600"/>
              </a:spcBef>
              <a:spcAft>
                <a:spcPts val="0"/>
              </a:spcAft>
              <a:buNone/>
              <a:defRPr b="1" sz="1200">
                <a:solidFill>
                  <a:srgbClr val="0190BF"/>
                </a:solidFill>
              </a:defRPr>
            </a:lvl7pPr>
            <a:lvl8pPr lvl="7" rtl="0">
              <a:spcBef>
                <a:spcPts val="1600"/>
              </a:spcBef>
              <a:spcAft>
                <a:spcPts val="0"/>
              </a:spcAft>
              <a:buNone/>
              <a:defRPr b="1" sz="1200">
                <a:solidFill>
                  <a:srgbClr val="0190BF"/>
                </a:solidFill>
              </a:defRPr>
            </a:lvl8pPr>
            <a:lvl9pPr lvl="8" rtl="0">
              <a:spcBef>
                <a:spcPts val="1600"/>
              </a:spcBef>
              <a:spcAft>
                <a:spcPts val="1600"/>
              </a:spcAft>
              <a:buNone/>
              <a:defRPr b="1" sz="1200">
                <a:solidFill>
                  <a:srgbClr val="0190BF"/>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7">
  <p:cSld name="CUSTOM_7">
    <p:spTree>
      <p:nvGrpSpPr>
        <p:cNvPr id="310" name="Shape 310"/>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7 1">
  <p:cSld name="CUSTOM_7_1">
    <p:spTree>
      <p:nvGrpSpPr>
        <p:cNvPr id="311" name="Shape 311"/>
        <p:cNvGrpSpPr/>
        <p:nvPr/>
      </p:nvGrpSpPr>
      <p:grpSpPr>
        <a:xfrm>
          <a:off x="0" y="0"/>
          <a:ext cx="0" cy="0"/>
          <a:chOff x="0" y="0"/>
          <a:chExt cx="0" cy="0"/>
        </a:xfrm>
      </p:grpSpPr>
      <p:pic>
        <p:nvPicPr>
          <p:cNvPr id="312" name="Google Shape;312;p38"/>
          <p:cNvPicPr preferRelativeResize="0"/>
          <p:nvPr/>
        </p:nvPicPr>
        <p:blipFill>
          <a:blip r:embed="rId2">
            <a:alphaModFix/>
          </a:blip>
          <a:stretch>
            <a:fillRect/>
          </a:stretch>
        </p:blipFill>
        <p:spPr>
          <a:xfrm>
            <a:off x="0" y="0"/>
            <a:ext cx="9144004" cy="5145613"/>
          </a:xfrm>
          <a:prstGeom prst="rect">
            <a:avLst/>
          </a:prstGeom>
          <a:noFill/>
          <a:ln>
            <a:noFill/>
          </a:ln>
        </p:spPr>
      </p:pic>
      <p:sp>
        <p:nvSpPr>
          <p:cNvPr id="313" name="Google Shape;313;p38"/>
          <p:cNvSpPr txBox="1"/>
          <p:nvPr/>
        </p:nvSpPr>
        <p:spPr>
          <a:xfrm>
            <a:off x="967350" y="599956"/>
            <a:ext cx="7886700" cy="9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FFFFFF"/>
                </a:solidFill>
                <a:latin typeface="Open Sans"/>
                <a:ea typeface="Open Sans"/>
                <a:cs typeface="Open Sans"/>
                <a:sym typeface="Open Sans"/>
              </a:rPr>
              <a:t>CONTACT US</a:t>
            </a:r>
            <a:endParaRPr b="1" sz="3600">
              <a:solidFill>
                <a:srgbClr val="FFFFFF"/>
              </a:solidFill>
              <a:latin typeface="Open Sans"/>
              <a:ea typeface="Open Sans"/>
              <a:cs typeface="Open Sans"/>
              <a:sym typeface="Open Sans"/>
            </a:endParaRPr>
          </a:p>
        </p:txBody>
      </p:sp>
      <p:sp>
        <p:nvSpPr>
          <p:cNvPr id="314" name="Google Shape;314;p38"/>
          <p:cNvSpPr txBox="1"/>
          <p:nvPr/>
        </p:nvSpPr>
        <p:spPr>
          <a:xfrm>
            <a:off x="1433050" y="1837741"/>
            <a:ext cx="7190100" cy="2886000"/>
          </a:xfrm>
          <a:prstGeom prst="rect">
            <a:avLst/>
          </a:prstGeom>
          <a:noFill/>
          <a:ln>
            <a:noFill/>
          </a:ln>
        </p:spPr>
        <p:txBody>
          <a:bodyPr anchorCtr="0" anchor="ctr" bIns="91425" lIns="91425" spcFirstLastPara="1" rIns="91425" wrap="square" tIns="91425">
            <a:noAutofit/>
          </a:bodyPr>
          <a:lstStyle/>
          <a:p>
            <a:pPr indent="0" lvl="0" marL="0" rtl="0" algn="l">
              <a:lnSpc>
                <a:spcPct val="170000"/>
              </a:lnSpc>
              <a:spcBef>
                <a:spcPts val="0"/>
              </a:spcBef>
              <a:spcAft>
                <a:spcPts val="0"/>
              </a:spcAft>
              <a:buNone/>
            </a:pPr>
            <a:r>
              <a:rPr lang="en" sz="1200">
                <a:solidFill>
                  <a:srgbClr val="FFFFFF"/>
                </a:solidFill>
                <a:latin typeface="Open Sans Light"/>
                <a:ea typeface="Open Sans Light"/>
                <a:cs typeface="Open Sans Light"/>
                <a:sym typeface="Open Sans Light"/>
              </a:rPr>
              <a:t>+371 22 07 28 87</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200">
                <a:solidFill>
                  <a:srgbClr val="FFFFFF"/>
                </a:solidFill>
                <a:latin typeface="Open Sans Light"/>
                <a:ea typeface="Open Sans Light"/>
                <a:cs typeface="Open Sans Light"/>
                <a:sym typeface="Open Sans Light"/>
              </a:rPr>
              <a:t>solution@infinitum.lv</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https://www.facebook.com/infinitumlv/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https://www.instagram.com/infinitum8agency/</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https://twitter.com/infinitumlv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https://www.linkedin.com/company/1734742/</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https://plus.google.com/+InfinitumLv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https://www.youtube.com/channel/UC9zBtX5O73cflF4i9nNTCNA</a:t>
            </a:r>
            <a:endParaRPr sz="1000">
              <a:solidFill>
                <a:srgbClr val="FFFFFF"/>
              </a:solidFill>
              <a:latin typeface="Open Sans Light"/>
              <a:ea typeface="Open Sans Light"/>
              <a:cs typeface="Open Sans Light"/>
              <a:sym typeface="Open Sans Light"/>
            </a:endParaRPr>
          </a:p>
        </p:txBody>
      </p:sp>
      <p:pic>
        <p:nvPicPr>
          <p:cNvPr id="315" name="Google Shape;315;p38"/>
          <p:cNvPicPr preferRelativeResize="0"/>
          <p:nvPr/>
        </p:nvPicPr>
        <p:blipFill>
          <a:blip r:embed="rId3">
            <a:alphaModFix/>
          </a:blip>
          <a:stretch>
            <a:fillRect/>
          </a:stretch>
        </p:blipFill>
        <p:spPr>
          <a:xfrm>
            <a:off x="1085150" y="2952750"/>
            <a:ext cx="188625" cy="188634"/>
          </a:xfrm>
          <a:prstGeom prst="rect">
            <a:avLst/>
          </a:prstGeom>
          <a:noFill/>
          <a:ln>
            <a:noFill/>
          </a:ln>
        </p:spPr>
      </p:pic>
      <p:pic>
        <p:nvPicPr>
          <p:cNvPr id="316" name="Google Shape;316;p38"/>
          <p:cNvPicPr preferRelativeResize="0"/>
          <p:nvPr/>
        </p:nvPicPr>
        <p:blipFill>
          <a:blip r:embed="rId4">
            <a:alphaModFix/>
          </a:blip>
          <a:stretch>
            <a:fillRect/>
          </a:stretch>
        </p:blipFill>
        <p:spPr>
          <a:xfrm>
            <a:off x="1085150" y="3224654"/>
            <a:ext cx="188625" cy="188634"/>
          </a:xfrm>
          <a:prstGeom prst="rect">
            <a:avLst/>
          </a:prstGeom>
          <a:noFill/>
          <a:ln>
            <a:noFill/>
          </a:ln>
        </p:spPr>
      </p:pic>
      <p:pic>
        <p:nvPicPr>
          <p:cNvPr id="317" name="Google Shape;317;p38"/>
          <p:cNvPicPr preferRelativeResize="0"/>
          <p:nvPr/>
        </p:nvPicPr>
        <p:blipFill>
          <a:blip r:embed="rId5">
            <a:alphaModFix/>
          </a:blip>
          <a:stretch>
            <a:fillRect/>
          </a:stretch>
        </p:blipFill>
        <p:spPr>
          <a:xfrm>
            <a:off x="1085150" y="3465139"/>
            <a:ext cx="188625" cy="188634"/>
          </a:xfrm>
          <a:prstGeom prst="rect">
            <a:avLst/>
          </a:prstGeom>
          <a:noFill/>
          <a:ln>
            <a:noFill/>
          </a:ln>
        </p:spPr>
      </p:pic>
      <p:pic>
        <p:nvPicPr>
          <p:cNvPr id="318" name="Google Shape;318;p38"/>
          <p:cNvPicPr preferRelativeResize="0"/>
          <p:nvPr/>
        </p:nvPicPr>
        <p:blipFill>
          <a:blip r:embed="rId6">
            <a:alphaModFix/>
          </a:blip>
          <a:stretch>
            <a:fillRect/>
          </a:stretch>
        </p:blipFill>
        <p:spPr>
          <a:xfrm>
            <a:off x="1085150" y="3705614"/>
            <a:ext cx="188625" cy="188634"/>
          </a:xfrm>
          <a:prstGeom prst="rect">
            <a:avLst/>
          </a:prstGeom>
          <a:noFill/>
          <a:ln>
            <a:noFill/>
          </a:ln>
        </p:spPr>
      </p:pic>
      <p:pic>
        <p:nvPicPr>
          <p:cNvPr id="319" name="Google Shape;319;p38"/>
          <p:cNvPicPr preferRelativeResize="0"/>
          <p:nvPr/>
        </p:nvPicPr>
        <p:blipFill>
          <a:blip r:embed="rId7">
            <a:alphaModFix/>
          </a:blip>
          <a:stretch>
            <a:fillRect/>
          </a:stretch>
        </p:blipFill>
        <p:spPr>
          <a:xfrm>
            <a:off x="1085150" y="3977528"/>
            <a:ext cx="188625" cy="188634"/>
          </a:xfrm>
          <a:prstGeom prst="rect">
            <a:avLst/>
          </a:prstGeom>
          <a:noFill/>
          <a:ln>
            <a:noFill/>
          </a:ln>
        </p:spPr>
      </p:pic>
      <p:pic>
        <p:nvPicPr>
          <p:cNvPr id="320" name="Google Shape;320;p38"/>
          <p:cNvPicPr preferRelativeResize="0"/>
          <p:nvPr/>
        </p:nvPicPr>
        <p:blipFill>
          <a:blip r:embed="rId8">
            <a:alphaModFix/>
          </a:blip>
          <a:stretch>
            <a:fillRect/>
          </a:stretch>
        </p:blipFill>
        <p:spPr>
          <a:xfrm>
            <a:off x="1085150" y="4249441"/>
            <a:ext cx="188625" cy="188634"/>
          </a:xfrm>
          <a:prstGeom prst="rect">
            <a:avLst/>
          </a:prstGeom>
          <a:noFill/>
          <a:ln>
            <a:noFill/>
          </a:ln>
        </p:spPr>
      </p:pic>
      <p:cxnSp>
        <p:nvCxnSpPr>
          <p:cNvPr id="321" name="Google Shape;321;p38"/>
          <p:cNvCxnSpPr/>
          <p:nvPr/>
        </p:nvCxnSpPr>
        <p:spPr>
          <a:xfrm>
            <a:off x="1065164" y="2735966"/>
            <a:ext cx="3442800" cy="0"/>
          </a:xfrm>
          <a:prstGeom prst="straightConnector1">
            <a:avLst/>
          </a:prstGeom>
          <a:noFill/>
          <a:ln cap="flat" cmpd="sng" w="12700">
            <a:solidFill>
              <a:srgbClr val="E1E9EA"/>
            </a:solidFill>
            <a:prstDash val="solid"/>
            <a:miter lim="800000"/>
            <a:headEnd len="sm" w="sm" type="none"/>
            <a:tailEnd len="sm" w="sm" type="none"/>
          </a:ln>
        </p:spPr>
      </p:cxnSp>
      <p:pic>
        <p:nvPicPr>
          <p:cNvPr id="322" name="Google Shape;322;p38"/>
          <p:cNvPicPr preferRelativeResize="0"/>
          <p:nvPr/>
        </p:nvPicPr>
        <p:blipFill>
          <a:blip r:embed="rId9">
            <a:alphaModFix/>
          </a:blip>
          <a:stretch>
            <a:fillRect/>
          </a:stretch>
        </p:blipFill>
        <p:spPr>
          <a:xfrm>
            <a:off x="8091499" y="190658"/>
            <a:ext cx="871049" cy="150817"/>
          </a:xfrm>
          <a:prstGeom prst="rect">
            <a:avLst/>
          </a:prstGeom>
          <a:noFill/>
          <a:ln>
            <a:noFill/>
          </a:ln>
        </p:spPr>
      </p:pic>
      <p:pic>
        <p:nvPicPr>
          <p:cNvPr id="323" name="Google Shape;323;p38"/>
          <p:cNvPicPr preferRelativeResize="0"/>
          <p:nvPr/>
        </p:nvPicPr>
        <p:blipFill>
          <a:blip r:embed="rId10">
            <a:alphaModFix/>
          </a:blip>
          <a:stretch>
            <a:fillRect/>
          </a:stretch>
        </p:blipFill>
        <p:spPr>
          <a:xfrm>
            <a:off x="1043550" y="2314562"/>
            <a:ext cx="271819" cy="271826"/>
          </a:xfrm>
          <a:prstGeom prst="rect">
            <a:avLst/>
          </a:prstGeom>
          <a:noFill/>
          <a:ln>
            <a:noFill/>
          </a:ln>
        </p:spPr>
      </p:pic>
      <p:pic>
        <p:nvPicPr>
          <p:cNvPr id="324" name="Google Shape;324;p38"/>
          <p:cNvPicPr preferRelativeResize="0"/>
          <p:nvPr/>
        </p:nvPicPr>
        <p:blipFill>
          <a:blip r:embed="rId11">
            <a:alphaModFix/>
          </a:blip>
          <a:stretch>
            <a:fillRect/>
          </a:stretch>
        </p:blipFill>
        <p:spPr>
          <a:xfrm>
            <a:off x="1043550" y="1975475"/>
            <a:ext cx="271819" cy="271826"/>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8">
  <p:cSld name="CUSTOM_8">
    <p:spTree>
      <p:nvGrpSpPr>
        <p:cNvPr id="325" name="Shape 325"/>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irsraksts" type="title">
  <p:cSld name="TITLE">
    <p:bg>
      <p:bgPr>
        <a:blipFill>
          <a:blip r:embed="rId2">
            <a:alphaModFix/>
          </a:blip>
          <a:stretch>
            <a:fillRect/>
          </a:stretch>
        </a:blipFill>
      </p:bgPr>
    </p:bg>
    <p:spTree>
      <p:nvGrpSpPr>
        <p:cNvPr id="330" name="Shape 330"/>
        <p:cNvGrpSpPr/>
        <p:nvPr/>
      </p:nvGrpSpPr>
      <p:grpSpPr>
        <a:xfrm>
          <a:off x="0" y="0"/>
          <a:ext cx="0" cy="0"/>
          <a:chOff x="0" y="0"/>
          <a:chExt cx="0" cy="0"/>
        </a:xfrm>
      </p:grpSpPr>
      <p:sp>
        <p:nvSpPr>
          <p:cNvPr id="331" name="Google Shape;331;p41"/>
          <p:cNvSpPr txBox="1"/>
          <p:nvPr>
            <p:ph type="ctrTitle"/>
          </p:nvPr>
        </p:nvSpPr>
        <p:spPr>
          <a:xfrm>
            <a:off x="835450" y="1432555"/>
            <a:ext cx="7473000" cy="1752600"/>
          </a:xfrm>
          <a:prstGeom prst="rect">
            <a:avLst/>
          </a:prstGeom>
        </p:spPr>
        <p:txBody>
          <a:bodyPr anchorCtr="0" anchor="b" bIns="91425" lIns="91425" spcFirstLastPara="1" rIns="91425" wrap="square" tIns="91425"/>
          <a:lstStyle>
            <a:lvl1pPr lvl="0" rtl="0" algn="ctr">
              <a:spcBef>
                <a:spcPts val="0"/>
              </a:spcBef>
              <a:spcAft>
                <a:spcPts val="0"/>
              </a:spcAft>
              <a:buClr>
                <a:srgbClr val="F3F3F3"/>
              </a:buClr>
              <a:buSzPts val="5500"/>
              <a:buFont typeface="Open Sans"/>
              <a:buNone/>
              <a:defRPr b="1" sz="5500">
                <a:solidFill>
                  <a:srgbClr val="F3F3F3"/>
                </a:solidFill>
                <a:latin typeface="Open Sans"/>
                <a:ea typeface="Open Sans"/>
                <a:cs typeface="Open Sans"/>
                <a:sym typeface="Open Sans"/>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pic>
        <p:nvPicPr>
          <p:cNvPr id="332" name="Google Shape;332;p41"/>
          <p:cNvPicPr preferRelativeResize="0"/>
          <p:nvPr/>
        </p:nvPicPr>
        <p:blipFill>
          <a:blip r:embed="rId3">
            <a:alphaModFix/>
          </a:blip>
          <a:stretch>
            <a:fillRect/>
          </a:stretch>
        </p:blipFill>
        <p:spPr>
          <a:xfrm>
            <a:off x="3715788" y="4096325"/>
            <a:ext cx="1712424" cy="69139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2">
  <p:cSld name="CUSTOM_12">
    <p:spTree>
      <p:nvGrpSpPr>
        <p:cNvPr id="333" name="Shape 333"/>
        <p:cNvGrpSpPr/>
        <p:nvPr/>
      </p:nvGrpSpPr>
      <p:grpSpPr>
        <a:xfrm>
          <a:off x="0" y="0"/>
          <a:ext cx="0" cy="0"/>
          <a:chOff x="0" y="0"/>
          <a:chExt cx="0" cy="0"/>
        </a:xfrm>
      </p:grpSpPr>
      <p:sp>
        <p:nvSpPr>
          <p:cNvPr id="334" name="Google Shape;334;p42"/>
          <p:cNvSpPr txBox="1"/>
          <p:nvPr/>
        </p:nvSpPr>
        <p:spPr>
          <a:xfrm>
            <a:off x="826350" y="1713700"/>
            <a:ext cx="7491300" cy="12663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a:solidFill>
                  <a:srgbClr val="D9D9D9"/>
                </a:solidFill>
                <a:latin typeface="Open Sans"/>
                <a:ea typeface="Open Sans"/>
                <a:cs typeface="Open Sans"/>
                <a:sym typeface="Open Sans"/>
              </a:rPr>
              <a:t>Digitālā mārketinga aģentūrai </a:t>
            </a:r>
            <a:r>
              <a:rPr b="1" lang="en">
                <a:solidFill>
                  <a:srgbClr val="D9D9D9"/>
                </a:solidFill>
                <a:latin typeface="Open Sans"/>
                <a:ea typeface="Open Sans"/>
                <a:cs typeface="Open Sans"/>
                <a:sym typeface="Open Sans"/>
              </a:rPr>
              <a:t>SIA Infinitum8</a:t>
            </a:r>
            <a:endParaRPr b="1">
              <a:solidFill>
                <a:srgbClr val="D9D9D9"/>
              </a:solidFill>
              <a:latin typeface="Open Sans"/>
              <a:ea typeface="Open Sans"/>
              <a:cs typeface="Open Sans"/>
              <a:sym typeface="Open Sans"/>
            </a:endParaRPr>
          </a:p>
          <a:p>
            <a:pPr indent="0" lvl="0" marL="0" rtl="0" algn="l">
              <a:lnSpc>
                <a:spcPct val="150000"/>
              </a:lnSpc>
              <a:spcBef>
                <a:spcPts val="0"/>
              </a:spcBef>
              <a:spcAft>
                <a:spcPts val="0"/>
              </a:spcAft>
              <a:buNone/>
            </a:pPr>
            <a:r>
              <a:rPr lang="en">
                <a:solidFill>
                  <a:srgbClr val="D9D9D9"/>
                </a:solidFill>
                <a:latin typeface="Open Sans"/>
                <a:ea typeface="Open Sans"/>
                <a:cs typeface="Open Sans"/>
                <a:sym typeface="Open Sans"/>
              </a:rPr>
              <a:t>pieder intelektuālā īpašuma tiesības uz visu šajā darbā publicēto saturu</a:t>
            </a:r>
            <a:endParaRPr>
              <a:solidFill>
                <a:srgbClr val="D9D9D9"/>
              </a:solidFill>
              <a:latin typeface="Open Sans"/>
              <a:ea typeface="Open Sans"/>
              <a:cs typeface="Open Sans"/>
              <a:sym typeface="Open Sans"/>
            </a:endParaRPr>
          </a:p>
          <a:p>
            <a:pPr indent="0" lvl="0" marL="0" rtl="0" algn="l">
              <a:lnSpc>
                <a:spcPct val="150000"/>
              </a:lnSpc>
              <a:spcBef>
                <a:spcPts val="0"/>
              </a:spcBef>
              <a:spcAft>
                <a:spcPts val="0"/>
              </a:spcAft>
              <a:buNone/>
            </a:pPr>
            <a:r>
              <a:rPr lang="en">
                <a:solidFill>
                  <a:srgbClr val="D9D9D9"/>
                </a:solidFill>
                <a:latin typeface="Open Sans"/>
                <a:ea typeface="Open Sans"/>
                <a:cs typeface="Open Sans"/>
                <a:sym typeface="Open Sans"/>
              </a:rPr>
              <a:t>un prezentētajām idejām.</a:t>
            </a:r>
            <a:endParaRPr>
              <a:solidFill>
                <a:srgbClr val="D9D9D9"/>
              </a:solidFill>
              <a:latin typeface="Open Sans"/>
              <a:ea typeface="Open Sans"/>
              <a:cs typeface="Open Sans"/>
              <a:sym typeface="Open Sans"/>
            </a:endParaRPr>
          </a:p>
        </p:txBody>
      </p:sp>
      <p:cxnSp>
        <p:nvCxnSpPr>
          <p:cNvPr id="335" name="Google Shape;335;p42"/>
          <p:cNvCxnSpPr/>
          <p:nvPr/>
        </p:nvCxnSpPr>
        <p:spPr>
          <a:xfrm>
            <a:off x="826350" y="1647700"/>
            <a:ext cx="0" cy="1398300"/>
          </a:xfrm>
          <a:prstGeom prst="straightConnector1">
            <a:avLst/>
          </a:prstGeom>
          <a:noFill/>
          <a:ln cap="flat" cmpd="sng" w="9525">
            <a:solidFill>
              <a:srgbClr val="D9D9D9"/>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36" name="Shape 336"/>
        <p:cNvGrpSpPr/>
        <p:nvPr/>
      </p:nvGrpSpPr>
      <p:grpSpPr>
        <a:xfrm>
          <a:off x="0" y="0"/>
          <a:ext cx="0" cy="0"/>
          <a:chOff x="0" y="0"/>
          <a:chExt cx="0" cy="0"/>
        </a:xfrm>
      </p:grpSpPr>
      <p:pic>
        <p:nvPicPr>
          <p:cNvPr id="337" name="Google Shape;337;p43"/>
          <p:cNvPicPr preferRelativeResize="0"/>
          <p:nvPr/>
        </p:nvPicPr>
        <p:blipFill>
          <a:blip r:embed="rId2">
            <a:alphaModFix/>
          </a:blip>
          <a:stretch>
            <a:fillRect/>
          </a:stretch>
        </p:blipFill>
        <p:spPr>
          <a:xfrm>
            <a:off x="0" y="2314"/>
            <a:ext cx="9144005" cy="1882327"/>
          </a:xfrm>
          <a:prstGeom prst="rect">
            <a:avLst/>
          </a:prstGeom>
          <a:noFill/>
          <a:ln>
            <a:noFill/>
          </a:ln>
        </p:spPr>
      </p:pic>
      <p:pic>
        <p:nvPicPr>
          <p:cNvPr id="338" name="Google Shape;338;p43"/>
          <p:cNvPicPr preferRelativeResize="0"/>
          <p:nvPr/>
        </p:nvPicPr>
        <p:blipFill/>
        <p:spPr>
          <a:xfrm>
            <a:off x="0" y="2312"/>
            <a:ext cx="9144005" cy="1882327"/>
          </a:xfrm>
          <a:prstGeom prst="rect">
            <a:avLst/>
          </a:prstGeom>
          <a:noFill/>
          <a:ln>
            <a:noFill/>
          </a:ln>
        </p:spPr>
      </p:pic>
      <p:sp>
        <p:nvSpPr>
          <p:cNvPr id="339" name="Google Shape;339;p43"/>
          <p:cNvSpPr txBox="1"/>
          <p:nvPr>
            <p:ph idx="1" type="body"/>
          </p:nvPr>
        </p:nvSpPr>
        <p:spPr>
          <a:xfrm>
            <a:off x="308175" y="2185050"/>
            <a:ext cx="4172400" cy="2736000"/>
          </a:xfrm>
          <a:prstGeom prst="rect">
            <a:avLst/>
          </a:prstGeom>
        </p:spPr>
        <p:txBody>
          <a:bodyPr anchorCtr="0" anchor="t" bIns="91425" lIns="91425" spcFirstLastPara="1" rIns="91425" wrap="square" tIns="91425"/>
          <a:lstStyle>
            <a:lvl1pPr indent="-342900" lvl="0" marL="457200" rtl="0">
              <a:spcBef>
                <a:spcPts val="0"/>
              </a:spcBef>
              <a:spcAft>
                <a:spcPts val="0"/>
              </a:spcAft>
              <a:buClr>
                <a:srgbClr val="666666"/>
              </a:buClr>
              <a:buSzPts val="1800"/>
              <a:buChar char="●"/>
              <a:defRPr>
                <a:solidFill>
                  <a:srgbClr val="666666"/>
                </a:solidFill>
              </a:defRPr>
            </a:lvl1pPr>
            <a:lvl2pPr indent="-317500" lvl="1" marL="914400" rtl="0">
              <a:spcBef>
                <a:spcPts val="1600"/>
              </a:spcBef>
              <a:spcAft>
                <a:spcPts val="0"/>
              </a:spcAft>
              <a:buClr>
                <a:srgbClr val="666666"/>
              </a:buClr>
              <a:buSzPts val="1400"/>
              <a:buChar char="○"/>
              <a:defRPr>
                <a:solidFill>
                  <a:srgbClr val="666666"/>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Clr>
                <a:srgbClr val="666666"/>
              </a:buClr>
              <a:buSzPts val="1400"/>
              <a:buChar char="●"/>
              <a:defRPr>
                <a:solidFill>
                  <a:srgbClr val="666666"/>
                </a:solidFill>
              </a:defRPr>
            </a:lvl4pPr>
            <a:lvl5pPr indent="-317500" lvl="4" marL="2286000" rtl="0">
              <a:spcBef>
                <a:spcPts val="1600"/>
              </a:spcBef>
              <a:spcAft>
                <a:spcPts val="0"/>
              </a:spcAft>
              <a:buClr>
                <a:srgbClr val="666666"/>
              </a:buClr>
              <a:buSzPts val="1400"/>
              <a:buChar char="○"/>
              <a:defRPr>
                <a:solidFill>
                  <a:srgbClr val="666666"/>
                </a:solidFill>
              </a:defRPr>
            </a:lvl5pPr>
            <a:lvl6pPr indent="-317500" lvl="5" marL="2743200" rtl="0">
              <a:spcBef>
                <a:spcPts val="1600"/>
              </a:spcBef>
              <a:spcAft>
                <a:spcPts val="0"/>
              </a:spcAft>
              <a:buClr>
                <a:srgbClr val="666666"/>
              </a:buClr>
              <a:buSzPts val="1400"/>
              <a:buChar char="■"/>
              <a:defRPr>
                <a:solidFill>
                  <a:srgbClr val="666666"/>
                </a:solidFill>
              </a:defRPr>
            </a:lvl6pPr>
            <a:lvl7pPr indent="-317500" lvl="6" marL="3200400" rtl="0">
              <a:spcBef>
                <a:spcPts val="1600"/>
              </a:spcBef>
              <a:spcAft>
                <a:spcPts val="0"/>
              </a:spcAft>
              <a:buClr>
                <a:srgbClr val="666666"/>
              </a:buClr>
              <a:buSzPts val="1400"/>
              <a:buChar char="●"/>
              <a:defRPr>
                <a:solidFill>
                  <a:srgbClr val="666666"/>
                </a:solidFill>
              </a:defRPr>
            </a:lvl7pPr>
            <a:lvl8pPr indent="-317500" lvl="7" marL="3657600" rtl="0">
              <a:spcBef>
                <a:spcPts val="1600"/>
              </a:spcBef>
              <a:spcAft>
                <a:spcPts val="0"/>
              </a:spcAft>
              <a:buClr>
                <a:srgbClr val="666666"/>
              </a:buClr>
              <a:buSzPts val="1400"/>
              <a:buChar char="○"/>
              <a:defRPr>
                <a:solidFill>
                  <a:srgbClr val="666666"/>
                </a:solidFill>
              </a:defRPr>
            </a:lvl8pPr>
            <a:lvl9pPr indent="-317500" lvl="8" marL="4114800" rtl="0">
              <a:spcBef>
                <a:spcPts val="1600"/>
              </a:spcBef>
              <a:spcAft>
                <a:spcPts val="1600"/>
              </a:spcAft>
              <a:buClr>
                <a:srgbClr val="666666"/>
              </a:buClr>
              <a:buSzPts val="1400"/>
              <a:buChar char="■"/>
              <a:defRPr>
                <a:solidFill>
                  <a:srgbClr val="666666"/>
                </a:solidFill>
              </a:defRPr>
            </a:lvl9pPr>
          </a:lstStyle>
          <a:p/>
        </p:txBody>
      </p:sp>
      <p:sp>
        <p:nvSpPr>
          <p:cNvPr id="340" name="Google Shape;340;p43"/>
          <p:cNvSpPr txBox="1"/>
          <p:nvPr>
            <p:ph idx="2" type="body"/>
          </p:nvPr>
        </p:nvSpPr>
        <p:spPr>
          <a:xfrm>
            <a:off x="4721201" y="2185050"/>
            <a:ext cx="4172400" cy="2736000"/>
          </a:xfrm>
          <a:prstGeom prst="rect">
            <a:avLst/>
          </a:prstGeom>
        </p:spPr>
        <p:txBody>
          <a:bodyPr anchorCtr="0" anchor="t" bIns="91425" lIns="91425" spcFirstLastPara="1" rIns="91425" wrap="square" tIns="91425"/>
          <a:lstStyle>
            <a:lvl1pPr indent="-342900" lvl="0" marL="457200" rtl="0">
              <a:spcBef>
                <a:spcPts val="0"/>
              </a:spcBef>
              <a:spcAft>
                <a:spcPts val="0"/>
              </a:spcAft>
              <a:buClr>
                <a:srgbClr val="666666"/>
              </a:buClr>
              <a:buSzPts val="1800"/>
              <a:buChar char="●"/>
              <a:defRPr>
                <a:solidFill>
                  <a:srgbClr val="666666"/>
                </a:solidFill>
              </a:defRPr>
            </a:lvl1pPr>
            <a:lvl2pPr indent="-317500" lvl="1" marL="914400" rtl="0">
              <a:spcBef>
                <a:spcPts val="1600"/>
              </a:spcBef>
              <a:spcAft>
                <a:spcPts val="0"/>
              </a:spcAft>
              <a:buClr>
                <a:srgbClr val="666666"/>
              </a:buClr>
              <a:buSzPts val="1400"/>
              <a:buChar char="○"/>
              <a:defRPr>
                <a:solidFill>
                  <a:srgbClr val="666666"/>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Clr>
                <a:srgbClr val="666666"/>
              </a:buClr>
              <a:buSzPts val="1400"/>
              <a:buChar char="●"/>
              <a:defRPr>
                <a:solidFill>
                  <a:srgbClr val="666666"/>
                </a:solidFill>
              </a:defRPr>
            </a:lvl4pPr>
            <a:lvl5pPr indent="-317500" lvl="4" marL="2286000" rtl="0">
              <a:spcBef>
                <a:spcPts val="1600"/>
              </a:spcBef>
              <a:spcAft>
                <a:spcPts val="0"/>
              </a:spcAft>
              <a:buClr>
                <a:srgbClr val="666666"/>
              </a:buClr>
              <a:buSzPts val="1400"/>
              <a:buChar char="○"/>
              <a:defRPr>
                <a:solidFill>
                  <a:srgbClr val="666666"/>
                </a:solidFill>
              </a:defRPr>
            </a:lvl5pPr>
            <a:lvl6pPr indent="-317500" lvl="5" marL="2743200" rtl="0">
              <a:spcBef>
                <a:spcPts val="1600"/>
              </a:spcBef>
              <a:spcAft>
                <a:spcPts val="0"/>
              </a:spcAft>
              <a:buClr>
                <a:srgbClr val="666666"/>
              </a:buClr>
              <a:buSzPts val="1400"/>
              <a:buChar char="■"/>
              <a:defRPr>
                <a:solidFill>
                  <a:srgbClr val="666666"/>
                </a:solidFill>
              </a:defRPr>
            </a:lvl6pPr>
            <a:lvl7pPr indent="-317500" lvl="6" marL="3200400" rtl="0">
              <a:spcBef>
                <a:spcPts val="1600"/>
              </a:spcBef>
              <a:spcAft>
                <a:spcPts val="0"/>
              </a:spcAft>
              <a:buClr>
                <a:srgbClr val="666666"/>
              </a:buClr>
              <a:buSzPts val="1400"/>
              <a:buChar char="●"/>
              <a:defRPr>
                <a:solidFill>
                  <a:srgbClr val="666666"/>
                </a:solidFill>
              </a:defRPr>
            </a:lvl7pPr>
            <a:lvl8pPr indent="-317500" lvl="7" marL="3657600" rtl="0">
              <a:spcBef>
                <a:spcPts val="1600"/>
              </a:spcBef>
              <a:spcAft>
                <a:spcPts val="0"/>
              </a:spcAft>
              <a:buClr>
                <a:srgbClr val="666666"/>
              </a:buClr>
              <a:buSzPts val="1400"/>
              <a:buChar char="○"/>
              <a:defRPr>
                <a:solidFill>
                  <a:srgbClr val="666666"/>
                </a:solidFill>
              </a:defRPr>
            </a:lvl8pPr>
            <a:lvl9pPr indent="-317500" lvl="8" marL="4114800" rtl="0">
              <a:spcBef>
                <a:spcPts val="1600"/>
              </a:spcBef>
              <a:spcAft>
                <a:spcPts val="1600"/>
              </a:spcAft>
              <a:buClr>
                <a:srgbClr val="666666"/>
              </a:buClr>
              <a:buSzPts val="1400"/>
              <a:buChar char="■"/>
              <a:defRPr>
                <a:solidFill>
                  <a:srgbClr val="666666"/>
                </a:solidFill>
              </a:defRPr>
            </a:lvl9pPr>
          </a:lstStyle>
          <a:p/>
        </p:txBody>
      </p:sp>
      <p:sp>
        <p:nvSpPr>
          <p:cNvPr id="341" name="Google Shape;341;p43"/>
          <p:cNvSpPr txBox="1"/>
          <p:nvPr>
            <p:ph type="ctrTitle"/>
          </p:nvPr>
        </p:nvSpPr>
        <p:spPr>
          <a:xfrm>
            <a:off x="835500" y="830962"/>
            <a:ext cx="7473000" cy="831300"/>
          </a:xfrm>
          <a:prstGeom prst="rect">
            <a:avLst/>
          </a:prstGeom>
        </p:spPr>
        <p:txBody>
          <a:bodyPr anchorCtr="0" anchor="b" bIns="91425" lIns="91425" spcFirstLastPara="1" rIns="91425" wrap="square" tIns="91425"/>
          <a:lstStyle>
            <a:lvl1pPr lvl="0" rtl="0" algn="ctr">
              <a:spcBef>
                <a:spcPts val="0"/>
              </a:spcBef>
              <a:spcAft>
                <a:spcPts val="0"/>
              </a:spcAft>
              <a:buClr>
                <a:srgbClr val="F3F3F3"/>
              </a:buClr>
              <a:buSzPts val="3600"/>
              <a:buFont typeface="Open Sans"/>
              <a:buNone/>
              <a:defRPr b="1" sz="3600">
                <a:solidFill>
                  <a:srgbClr val="F3F3F3"/>
                </a:solidFill>
                <a:latin typeface="Open Sans"/>
                <a:ea typeface="Open Sans"/>
                <a:cs typeface="Open Sans"/>
                <a:sym typeface="Open Sans"/>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342" name="Google Shape;342;p43"/>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FFFFFF"/>
                </a:solidFill>
                <a:latin typeface="Open Sans"/>
                <a:ea typeface="Open Sans"/>
                <a:cs typeface="Open Sans"/>
                <a:sym typeface="Open Sans"/>
              </a:rPr>
              <a:t>|</a:t>
            </a:r>
            <a:r>
              <a:rPr b="1" lang="en" sz="1000">
                <a:solidFill>
                  <a:srgbClr val="FFFFFF"/>
                </a:solidFill>
                <a:latin typeface="Open Sans"/>
                <a:ea typeface="Open Sans"/>
                <a:cs typeface="Open Sans"/>
                <a:sym typeface="Open Sans"/>
              </a:rPr>
              <a:t> </a:t>
            </a:r>
            <a:endParaRPr>
              <a:solidFill>
                <a:srgbClr val="FFFFFF"/>
              </a:solidFill>
            </a:endParaRPr>
          </a:p>
        </p:txBody>
      </p:sp>
      <p:sp>
        <p:nvSpPr>
          <p:cNvPr id="343" name="Google Shape;343;p43"/>
          <p:cNvSpPr txBox="1"/>
          <p:nvPr>
            <p:ph idx="3"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FFFFFF"/>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pic>
        <p:nvPicPr>
          <p:cNvPr id="344" name="Google Shape;344;p43"/>
          <p:cNvPicPr preferRelativeResize="0"/>
          <p:nvPr/>
        </p:nvPicPr>
        <p:blipFill>
          <a:blip r:embed="rId3">
            <a:alphaModFix/>
          </a:blip>
          <a:stretch>
            <a:fillRect/>
          </a:stretch>
        </p:blipFill>
        <p:spPr>
          <a:xfrm>
            <a:off x="8091507" y="190647"/>
            <a:ext cx="871042" cy="15082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_HEADER_1">
    <p:spTree>
      <p:nvGrpSpPr>
        <p:cNvPr id="345" name="Shape 345"/>
        <p:cNvGrpSpPr/>
        <p:nvPr/>
      </p:nvGrpSpPr>
      <p:grpSpPr>
        <a:xfrm>
          <a:off x="0" y="0"/>
          <a:ext cx="0" cy="0"/>
          <a:chOff x="0" y="0"/>
          <a:chExt cx="0" cy="0"/>
        </a:xfrm>
      </p:grpSpPr>
      <p:sp>
        <p:nvSpPr>
          <p:cNvPr id="346" name="Google Shape;346;p44"/>
          <p:cNvSpPr txBox="1"/>
          <p:nvPr>
            <p:ph type="title"/>
          </p:nvPr>
        </p:nvSpPr>
        <p:spPr>
          <a:xfrm>
            <a:off x="246250" y="483525"/>
            <a:ext cx="7140000" cy="986400"/>
          </a:xfrm>
          <a:prstGeom prst="rect">
            <a:avLst/>
          </a:prstGeom>
        </p:spPr>
        <p:txBody>
          <a:bodyPr anchorCtr="0" anchor="ctr" bIns="91425" lIns="91425" spcFirstLastPara="1" rIns="91425" wrap="square" tIns="91425"/>
          <a:lstStyle>
            <a:lvl1pPr lvl="0" rtl="0">
              <a:spcBef>
                <a:spcPts val="0"/>
              </a:spcBef>
              <a:spcAft>
                <a:spcPts val="0"/>
              </a:spcAft>
              <a:buClr>
                <a:srgbClr val="0190BF"/>
              </a:buClr>
              <a:buSzPts val="3600"/>
              <a:buFont typeface="Open Sans"/>
              <a:buNone/>
              <a:defRPr b="1" sz="3600">
                <a:solidFill>
                  <a:srgbClr val="0190BF"/>
                </a:solidFill>
                <a:latin typeface="Open Sans"/>
                <a:ea typeface="Open Sans"/>
                <a:cs typeface="Open Sans"/>
                <a:sym typeface="Open Sans"/>
              </a:defRPr>
            </a:lvl1pPr>
            <a:lvl2pPr lvl="1" rtl="0">
              <a:spcBef>
                <a:spcPts val="0"/>
              </a:spcBef>
              <a:spcAft>
                <a:spcPts val="0"/>
              </a:spcAft>
              <a:buClr>
                <a:srgbClr val="0190BF"/>
              </a:buClr>
              <a:buSzPts val="4200"/>
              <a:buNone/>
              <a:defRPr>
                <a:solidFill>
                  <a:srgbClr val="0190BF"/>
                </a:solidFill>
              </a:defRPr>
            </a:lvl2pPr>
            <a:lvl3pPr lvl="2" rtl="0">
              <a:spcBef>
                <a:spcPts val="0"/>
              </a:spcBef>
              <a:spcAft>
                <a:spcPts val="0"/>
              </a:spcAft>
              <a:buClr>
                <a:srgbClr val="0190BF"/>
              </a:buClr>
              <a:buSzPts val="4200"/>
              <a:buNone/>
              <a:defRPr>
                <a:solidFill>
                  <a:srgbClr val="0190BF"/>
                </a:solidFill>
              </a:defRPr>
            </a:lvl3pPr>
            <a:lvl4pPr lvl="3" rtl="0">
              <a:spcBef>
                <a:spcPts val="0"/>
              </a:spcBef>
              <a:spcAft>
                <a:spcPts val="0"/>
              </a:spcAft>
              <a:buClr>
                <a:srgbClr val="0190BF"/>
              </a:buClr>
              <a:buSzPts val="4200"/>
              <a:buNone/>
              <a:defRPr>
                <a:solidFill>
                  <a:srgbClr val="0190BF"/>
                </a:solidFill>
              </a:defRPr>
            </a:lvl4pPr>
            <a:lvl5pPr lvl="4" rtl="0">
              <a:spcBef>
                <a:spcPts val="0"/>
              </a:spcBef>
              <a:spcAft>
                <a:spcPts val="0"/>
              </a:spcAft>
              <a:buClr>
                <a:srgbClr val="0190BF"/>
              </a:buClr>
              <a:buSzPts val="4200"/>
              <a:buNone/>
              <a:defRPr>
                <a:solidFill>
                  <a:srgbClr val="0190BF"/>
                </a:solidFill>
              </a:defRPr>
            </a:lvl5pPr>
            <a:lvl6pPr lvl="5" rtl="0">
              <a:spcBef>
                <a:spcPts val="0"/>
              </a:spcBef>
              <a:spcAft>
                <a:spcPts val="0"/>
              </a:spcAft>
              <a:buClr>
                <a:srgbClr val="0190BF"/>
              </a:buClr>
              <a:buSzPts val="4200"/>
              <a:buNone/>
              <a:defRPr>
                <a:solidFill>
                  <a:srgbClr val="0190BF"/>
                </a:solidFill>
              </a:defRPr>
            </a:lvl6pPr>
            <a:lvl7pPr lvl="6" rtl="0">
              <a:spcBef>
                <a:spcPts val="0"/>
              </a:spcBef>
              <a:spcAft>
                <a:spcPts val="0"/>
              </a:spcAft>
              <a:buClr>
                <a:srgbClr val="0190BF"/>
              </a:buClr>
              <a:buSzPts val="4200"/>
              <a:buNone/>
              <a:defRPr>
                <a:solidFill>
                  <a:srgbClr val="0190BF"/>
                </a:solidFill>
              </a:defRPr>
            </a:lvl7pPr>
            <a:lvl8pPr lvl="7" rtl="0">
              <a:spcBef>
                <a:spcPts val="0"/>
              </a:spcBef>
              <a:spcAft>
                <a:spcPts val="0"/>
              </a:spcAft>
              <a:buClr>
                <a:srgbClr val="0190BF"/>
              </a:buClr>
              <a:buSzPts val="4200"/>
              <a:buNone/>
              <a:defRPr>
                <a:solidFill>
                  <a:srgbClr val="0190BF"/>
                </a:solidFill>
              </a:defRPr>
            </a:lvl8pPr>
            <a:lvl9pPr lvl="8" rtl="0">
              <a:spcBef>
                <a:spcPts val="0"/>
              </a:spcBef>
              <a:spcAft>
                <a:spcPts val="0"/>
              </a:spcAft>
              <a:buClr>
                <a:srgbClr val="0190BF"/>
              </a:buClr>
              <a:buSzPts val="4200"/>
              <a:buNone/>
              <a:defRPr>
                <a:solidFill>
                  <a:srgbClr val="0190BF"/>
                </a:solidFill>
              </a:defRPr>
            </a:lvl9pPr>
          </a:lstStyle>
          <a:p/>
        </p:txBody>
      </p:sp>
      <p:sp>
        <p:nvSpPr>
          <p:cNvPr id="347" name="Google Shape;347;p44"/>
          <p:cNvSpPr txBox="1"/>
          <p:nvPr>
            <p:ph idx="1" type="body"/>
          </p:nvPr>
        </p:nvSpPr>
        <p:spPr>
          <a:xfrm>
            <a:off x="246250" y="1469925"/>
            <a:ext cx="8244300" cy="2140200"/>
          </a:xfrm>
          <a:prstGeom prst="rect">
            <a:avLst/>
          </a:prstGeom>
        </p:spPr>
        <p:txBody>
          <a:bodyPr anchorCtr="0" anchor="t" bIns="91425" lIns="91425" spcFirstLastPara="1" rIns="91425" wrap="square" tIns="91425"/>
          <a:lstStyle>
            <a:lvl1pPr indent="-342900" lvl="0" marL="457200" rtl="0">
              <a:spcBef>
                <a:spcPts val="0"/>
              </a:spcBef>
              <a:spcAft>
                <a:spcPts val="0"/>
              </a:spcAft>
              <a:buClr>
                <a:srgbClr val="666666"/>
              </a:buClr>
              <a:buSzPts val="1800"/>
              <a:buChar char="●"/>
              <a:defRPr>
                <a:solidFill>
                  <a:srgbClr val="666666"/>
                </a:solidFill>
              </a:defRPr>
            </a:lvl1pPr>
            <a:lvl2pPr indent="-317500" lvl="1" marL="914400" rtl="0">
              <a:spcBef>
                <a:spcPts val="1600"/>
              </a:spcBef>
              <a:spcAft>
                <a:spcPts val="0"/>
              </a:spcAft>
              <a:buClr>
                <a:srgbClr val="666666"/>
              </a:buClr>
              <a:buSzPts val="1400"/>
              <a:buChar char="○"/>
              <a:defRPr>
                <a:solidFill>
                  <a:srgbClr val="666666"/>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Clr>
                <a:srgbClr val="666666"/>
              </a:buClr>
              <a:buSzPts val="1400"/>
              <a:buChar char="●"/>
              <a:defRPr>
                <a:solidFill>
                  <a:srgbClr val="666666"/>
                </a:solidFill>
              </a:defRPr>
            </a:lvl4pPr>
            <a:lvl5pPr indent="-317500" lvl="4" marL="2286000" rtl="0">
              <a:spcBef>
                <a:spcPts val="1600"/>
              </a:spcBef>
              <a:spcAft>
                <a:spcPts val="0"/>
              </a:spcAft>
              <a:buClr>
                <a:srgbClr val="666666"/>
              </a:buClr>
              <a:buSzPts val="1400"/>
              <a:buChar char="○"/>
              <a:defRPr>
                <a:solidFill>
                  <a:srgbClr val="666666"/>
                </a:solidFill>
              </a:defRPr>
            </a:lvl5pPr>
            <a:lvl6pPr indent="-317500" lvl="5" marL="2743200" rtl="0">
              <a:spcBef>
                <a:spcPts val="1600"/>
              </a:spcBef>
              <a:spcAft>
                <a:spcPts val="0"/>
              </a:spcAft>
              <a:buClr>
                <a:srgbClr val="666666"/>
              </a:buClr>
              <a:buSzPts val="1400"/>
              <a:buChar char="■"/>
              <a:defRPr>
                <a:solidFill>
                  <a:srgbClr val="666666"/>
                </a:solidFill>
              </a:defRPr>
            </a:lvl6pPr>
            <a:lvl7pPr indent="-317500" lvl="6" marL="3200400" rtl="0">
              <a:spcBef>
                <a:spcPts val="1600"/>
              </a:spcBef>
              <a:spcAft>
                <a:spcPts val="0"/>
              </a:spcAft>
              <a:buClr>
                <a:srgbClr val="666666"/>
              </a:buClr>
              <a:buSzPts val="1400"/>
              <a:buChar char="●"/>
              <a:defRPr>
                <a:solidFill>
                  <a:srgbClr val="666666"/>
                </a:solidFill>
              </a:defRPr>
            </a:lvl7pPr>
            <a:lvl8pPr indent="-317500" lvl="7" marL="3657600" rtl="0">
              <a:spcBef>
                <a:spcPts val="1600"/>
              </a:spcBef>
              <a:spcAft>
                <a:spcPts val="0"/>
              </a:spcAft>
              <a:buClr>
                <a:srgbClr val="666666"/>
              </a:buClr>
              <a:buSzPts val="1400"/>
              <a:buChar char="○"/>
              <a:defRPr>
                <a:solidFill>
                  <a:srgbClr val="666666"/>
                </a:solidFill>
              </a:defRPr>
            </a:lvl8pPr>
            <a:lvl9pPr indent="-317500" lvl="8" marL="4114800" rtl="0">
              <a:spcBef>
                <a:spcPts val="1600"/>
              </a:spcBef>
              <a:spcAft>
                <a:spcPts val="1600"/>
              </a:spcAft>
              <a:buClr>
                <a:srgbClr val="666666"/>
              </a:buClr>
              <a:buSzPts val="1400"/>
              <a:buChar char="■"/>
              <a:defRPr>
                <a:solidFill>
                  <a:srgbClr val="666666"/>
                </a:solidFill>
              </a:defRPr>
            </a:lvl9pPr>
          </a:lstStyle>
          <a:p/>
        </p:txBody>
      </p:sp>
      <p:pic>
        <p:nvPicPr>
          <p:cNvPr id="348" name="Google Shape;348;p44"/>
          <p:cNvPicPr preferRelativeResize="0"/>
          <p:nvPr/>
        </p:nvPicPr>
        <p:blipFill>
          <a:blip r:embed="rId2">
            <a:alphaModFix/>
          </a:blip>
          <a:stretch>
            <a:fillRect/>
          </a:stretch>
        </p:blipFill>
        <p:spPr>
          <a:xfrm>
            <a:off x="7936750" y="120350"/>
            <a:ext cx="1083575" cy="187825"/>
          </a:xfrm>
          <a:prstGeom prst="rect">
            <a:avLst/>
          </a:prstGeom>
          <a:noFill/>
          <a:ln>
            <a:noFill/>
          </a:ln>
        </p:spPr>
      </p:pic>
      <p:pic>
        <p:nvPicPr>
          <p:cNvPr id="349" name="Google Shape;349;p44"/>
          <p:cNvPicPr preferRelativeResize="0"/>
          <p:nvPr/>
        </p:nvPicPr>
        <p:blipFill>
          <a:blip r:embed="rId3">
            <a:alphaModFix/>
          </a:blip>
          <a:stretch>
            <a:fillRect/>
          </a:stretch>
        </p:blipFill>
        <p:spPr>
          <a:xfrm>
            <a:off x="-35075" y="3821150"/>
            <a:ext cx="9255279" cy="1354425"/>
          </a:xfrm>
          <a:prstGeom prst="rect">
            <a:avLst/>
          </a:prstGeom>
          <a:noFill/>
          <a:ln>
            <a:noFill/>
          </a:ln>
        </p:spPr>
      </p:pic>
      <p:pic>
        <p:nvPicPr>
          <p:cNvPr id="350" name="Google Shape;350;p44"/>
          <p:cNvPicPr preferRelativeResize="0"/>
          <p:nvPr/>
        </p:nvPicPr>
        <p:blipFill>
          <a:blip r:embed="rId4">
            <a:alphaModFix/>
          </a:blip>
          <a:stretch>
            <a:fillRect/>
          </a:stretch>
        </p:blipFill>
        <p:spPr>
          <a:xfrm>
            <a:off x="8091507" y="190647"/>
            <a:ext cx="871042" cy="150825"/>
          </a:xfrm>
          <a:prstGeom prst="rect">
            <a:avLst/>
          </a:prstGeom>
          <a:noFill/>
          <a:ln>
            <a:noFill/>
          </a:ln>
        </p:spPr>
      </p:pic>
      <p:sp>
        <p:nvSpPr>
          <p:cNvPr id="351" name="Google Shape;351;p44"/>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352" name="Google Shape;352;p44"/>
          <p:cNvSpPr txBox="1"/>
          <p:nvPr>
            <p:ph idx="2"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cxnSp>
        <p:nvCxnSpPr>
          <p:cNvPr id="353" name="Google Shape;353;p44"/>
          <p:cNvCxnSpPr/>
          <p:nvPr/>
        </p:nvCxnSpPr>
        <p:spPr>
          <a:xfrm>
            <a:off x="311725" y="4198325"/>
            <a:ext cx="0" cy="717000"/>
          </a:xfrm>
          <a:prstGeom prst="straightConnector1">
            <a:avLst/>
          </a:prstGeom>
          <a:noFill/>
          <a:ln cap="flat" cmpd="sng" w="19050">
            <a:solidFill>
              <a:srgbClr val="FFFFFF"/>
            </a:solidFill>
            <a:prstDash val="solid"/>
            <a:round/>
            <a:headEnd len="med" w="med" type="none"/>
            <a:tailEnd len="med" w="med" type="none"/>
          </a:ln>
        </p:spPr>
      </p:cxnSp>
      <p:sp>
        <p:nvSpPr>
          <p:cNvPr id="354" name="Google Shape;354;p44"/>
          <p:cNvSpPr txBox="1"/>
          <p:nvPr>
            <p:ph idx="3" type="subTitle"/>
          </p:nvPr>
        </p:nvSpPr>
        <p:spPr>
          <a:xfrm>
            <a:off x="372725" y="4209231"/>
            <a:ext cx="6455400" cy="7170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55" name="Shape 355"/>
        <p:cNvGrpSpPr/>
        <p:nvPr/>
      </p:nvGrpSpPr>
      <p:grpSpPr>
        <a:xfrm>
          <a:off x="0" y="0"/>
          <a:ext cx="0" cy="0"/>
          <a:chOff x="0" y="0"/>
          <a:chExt cx="0" cy="0"/>
        </a:xfrm>
      </p:grpSpPr>
      <p:pic>
        <p:nvPicPr>
          <p:cNvPr id="356" name="Google Shape;356;p45"/>
          <p:cNvPicPr preferRelativeResize="0"/>
          <p:nvPr/>
        </p:nvPicPr>
        <p:blipFill/>
        <p:spPr>
          <a:xfrm>
            <a:off x="5249667" y="0"/>
            <a:ext cx="3901833" cy="5143499"/>
          </a:xfrm>
          <a:prstGeom prst="rect">
            <a:avLst/>
          </a:prstGeom>
          <a:noFill/>
          <a:ln>
            <a:noFill/>
          </a:ln>
        </p:spPr>
      </p:pic>
      <p:sp>
        <p:nvSpPr>
          <p:cNvPr id="357" name="Google Shape;357;p45"/>
          <p:cNvSpPr txBox="1"/>
          <p:nvPr>
            <p:ph type="title"/>
          </p:nvPr>
        </p:nvSpPr>
        <p:spPr>
          <a:xfrm>
            <a:off x="311700" y="498825"/>
            <a:ext cx="4539000" cy="1298400"/>
          </a:xfrm>
          <a:prstGeom prst="rect">
            <a:avLst/>
          </a:prstGeom>
        </p:spPr>
        <p:txBody>
          <a:bodyPr anchorCtr="0" anchor="b" bIns="91425" lIns="91425" spcFirstLastPara="1" rIns="91425" wrap="square" tIns="91425"/>
          <a:lstStyle>
            <a:lvl1pPr lvl="0" rtl="0">
              <a:spcBef>
                <a:spcPts val="0"/>
              </a:spcBef>
              <a:spcAft>
                <a:spcPts val="0"/>
              </a:spcAft>
              <a:buClr>
                <a:srgbClr val="0190BF"/>
              </a:buClr>
              <a:buSzPts val="3600"/>
              <a:buFont typeface="Open Sans"/>
              <a:buNone/>
              <a:defRPr b="1" sz="3600">
                <a:solidFill>
                  <a:srgbClr val="0190BF"/>
                </a:solidFill>
                <a:latin typeface="Open Sans"/>
                <a:ea typeface="Open Sans"/>
                <a:cs typeface="Open Sans"/>
                <a:sym typeface="Open Sans"/>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358" name="Google Shape;358;p45"/>
          <p:cNvSpPr txBox="1"/>
          <p:nvPr>
            <p:ph idx="1" type="body"/>
          </p:nvPr>
        </p:nvSpPr>
        <p:spPr>
          <a:xfrm>
            <a:off x="311700" y="1982325"/>
            <a:ext cx="4539000" cy="2890800"/>
          </a:xfrm>
          <a:prstGeom prst="rect">
            <a:avLst/>
          </a:prstGeom>
        </p:spPr>
        <p:txBody>
          <a:bodyPr anchorCtr="0" anchor="t" bIns="91425" lIns="91425" spcFirstLastPara="1" rIns="91425" wrap="square" tIns="91425"/>
          <a:lstStyle>
            <a:lvl1pPr indent="-342900" lvl="0" marL="457200" rtl="0">
              <a:spcBef>
                <a:spcPts val="0"/>
              </a:spcBef>
              <a:spcAft>
                <a:spcPts val="0"/>
              </a:spcAft>
              <a:buClr>
                <a:srgbClr val="666666"/>
              </a:buClr>
              <a:buSzPts val="1800"/>
              <a:buChar char="●"/>
              <a:defRPr>
                <a:solidFill>
                  <a:srgbClr val="666666"/>
                </a:solidFill>
              </a:defRPr>
            </a:lvl1pPr>
            <a:lvl2pPr indent="-317500" lvl="1" marL="914400" rtl="0">
              <a:spcBef>
                <a:spcPts val="1600"/>
              </a:spcBef>
              <a:spcAft>
                <a:spcPts val="0"/>
              </a:spcAft>
              <a:buClr>
                <a:srgbClr val="666666"/>
              </a:buClr>
              <a:buSzPts val="1400"/>
              <a:buChar char="○"/>
              <a:defRPr>
                <a:solidFill>
                  <a:srgbClr val="666666"/>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Clr>
                <a:srgbClr val="666666"/>
              </a:buClr>
              <a:buSzPts val="1400"/>
              <a:buChar char="●"/>
              <a:defRPr>
                <a:solidFill>
                  <a:srgbClr val="666666"/>
                </a:solidFill>
              </a:defRPr>
            </a:lvl4pPr>
            <a:lvl5pPr indent="-317500" lvl="4" marL="2286000" rtl="0">
              <a:spcBef>
                <a:spcPts val="1600"/>
              </a:spcBef>
              <a:spcAft>
                <a:spcPts val="0"/>
              </a:spcAft>
              <a:buClr>
                <a:srgbClr val="666666"/>
              </a:buClr>
              <a:buSzPts val="1400"/>
              <a:buChar char="○"/>
              <a:defRPr>
                <a:solidFill>
                  <a:srgbClr val="666666"/>
                </a:solidFill>
              </a:defRPr>
            </a:lvl5pPr>
            <a:lvl6pPr indent="-317500" lvl="5" marL="2743200" rtl="0">
              <a:spcBef>
                <a:spcPts val="1600"/>
              </a:spcBef>
              <a:spcAft>
                <a:spcPts val="0"/>
              </a:spcAft>
              <a:buClr>
                <a:srgbClr val="666666"/>
              </a:buClr>
              <a:buSzPts val="1400"/>
              <a:buChar char="■"/>
              <a:defRPr>
                <a:solidFill>
                  <a:srgbClr val="666666"/>
                </a:solidFill>
              </a:defRPr>
            </a:lvl6pPr>
            <a:lvl7pPr indent="-317500" lvl="6" marL="3200400" rtl="0">
              <a:spcBef>
                <a:spcPts val="1600"/>
              </a:spcBef>
              <a:spcAft>
                <a:spcPts val="0"/>
              </a:spcAft>
              <a:buClr>
                <a:srgbClr val="666666"/>
              </a:buClr>
              <a:buSzPts val="1400"/>
              <a:buChar char="●"/>
              <a:defRPr>
                <a:solidFill>
                  <a:srgbClr val="666666"/>
                </a:solidFill>
              </a:defRPr>
            </a:lvl7pPr>
            <a:lvl8pPr indent="-317500" lvl="7" marL="3657600" rtl="0">
              <a:spcBef>
                <a:spcPts val="1600"/>
              </a:spcBef>
              <a:spcAft>
                <a:spcPts val="0"/>
              </a:spcAft>
              <a:buClr>
                <a:srgbClr val="666666"/>
              </a:buClr>
              <a:buSzPts val="1400"/>
              <a:buChar char="○"/>
              <a:defRPr>
                <a:solidFill>
                  <a:srgbClr val="666666"/>
                </a:solidFill>
              </a:defRPr>
            </a:lvl8pPr>
            <a:lvl9pPr indent="-317500" lvl="8" marL="4114800" rtl="0">
              <a:spcBef>
                <a:spcPts val="1600"/>
              </a:spcBef>
              <a:spcAft>
                <a:spcPts val="1600"/>
              </a:spcAft>
              <a:buClr>
                <a:srgbClr val="666666"/>
              </a:buClr>
              <a:buSzPts val="1400"/>
              <a:buChar char="■"/>
              <a:defRPr>
                <a:solidFill>
                  <a:srgbClr val="666666"/>
                </a:solidFill>
              </a:defRPr>
            </a:lvl9pPr>
          </a:lstStyle>
          <a:p/>
        </p:txBody>
      </p:sp>
      <p:pic>
        <p:nvPicPr>
          <p:cNvPr id="359" name="Google Shape;359;p45"/>
          <p:cNvPicPr preferRelativeResize="0"/>
          <p:nvPr/>
        </p:nvPicPr>
        <p:blipFill>
          <a:blip r:embed="rId2">
            <a:alphaModFix/>
          </a:blip>
          <a:stretch>
            <a:fillRect/>
          </a:stretch>
        </p:blipFill>
        <p:spPr>
          <a:xfrm>
            <a:off x="7936750" y="120350"/>
            <a:ext cx="1083575" cy="187825"/>
          </a:xfrm>
          <a:prstGeom prst="rect">
            <a:avLst/>
          </a:prstGeom>
          <a:noFill/>
          <a:ln>
            <a:noFill/>
          </a:ln>
        </p:spPr>
      </p:pic>
      <p:sp>
        <p:nvSpPr>
          <p:cNvPr id="360" name="Google Shape;360;p45"/>
          <p:cNvSpPr txBox="1"/>
          <p:nvPr>
            <p:ph idx="2" type="body"/>
          </p:nvPr>
        </p:nvSpPr>
        <p:spPr>
          <a:xfrm>
            <a:off x="6059575" y="923575"/>
            <a:ext cx="2440200" cy="2432700"/>
          </a:xfrm>
          <a:prstGeom prst="rect">
            <a:avLst/>
          </a:prstGeom>
        </p:spPr>
        <p:txBody>
          <a:bodyPr anchorCtr="0" anchor="t" bIns="91425" lIns="91425" spcFirstLastPara="1" rIns="91425" wrap="square" tIns="91425"/>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pic>
        <p:nvPicPr>
          <p:cNvPr id="361" name="Google Shape;361;p45"/>
          <p:cNvPicPr preferRelativeResize="0"/>
          <p:nvPr/>
        </p:nvPicPr>
        <p:blipFill>
          <a:blip r:embed="rId3">
            <a:alphaModFix/>
          </a:blip>
          <a:stretch>
            <a:fillRect/>
          </a:stretch>
        </p:blipFill>
        <p:spPr>
          <a:xfrm>
            <a:off x="5249671" y="0"/>
            <a:ext cx="3901833" cy="5143499"/>
          </a:xfrm>
          <a:prstGeom prst="rect">
            <a:avLst/>
          </a:prstGeom>
          <a:noFill/>
          <a:ln>
            <a:noFill/>
          </a:ln>
        </p:spPr>
      </p:pic>
      <p:pic>
        <p:nvPicPr>
          <p:cNvPr id="362" name="Google Shape;362;p45"/>
          <p:cNvPicPr preferRelativeResize="0"/>
          <p:nvPr/>
        </p:nvPicPr>
        <p:blipFill>
          <a:blip r:embed="rId4">
            <a:alphaModFix/>
          </a:blip>
          <a:stretch>
            <a:fillRect/>
          </a:stretch>
        </p:blipFill>
        <p:spPr>
          <a:xfrm>
            <a:off x="8091507" y="190647"/>
            <a:ext cx="871042" cy="150825"/>
          </a:xfrm>
          <a:prstGeom prst="rect">
            <a:avLst/>
          </a:prstGeom>
          <a:noFill/>
          <a:ln>
            <a:noFill/>
          </a:ln>
        </p:spPr>
      </p:pic>
      <p:sp>
        <p:nvSpPr>
          <p:cNvPr id="363" name="Google Shape;363;p45"/>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364" name="Google Shape;364;p45"/>
          <p:cNvSpPr txBox="1"/>
          <p:nvPr>
            <p:ph idx="3"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1">
  <p:cSld name="TITLE_AND_BODY_1">
    <p:spTree>
      <p:nvGrpSpPr>
        <p:cNvPr id="365" name="Shape 365"/>
        <p:cNvGrpSpPr/>
        <p:nvPr/>
      </p:nvGrpSpPr>
      <p:grpSpPr>
        <a:xfrm>
          <a:off x="0" y="0"/>
          <a:ext cx="0" cy="0"/>
          <a:chOff x="0" y="0"/>
          <a:chExt cx="0" cy="0"/>
        </a:xfrm>
      </p:grpSpPr>
      <p:pic>
        <p:nvPicPr>
          <p:cNvPr id="366" name="Google Shape;366;p46"/>
          <p:cNvPicPr preferRelativeResize="0"/>
          <p:nvPr/>
        </p:nvPicPr>
        <p:blipFill>
          <a:blip r:embed="rId2">
            <a:alphaModFix/>
          </a:blip>
          <a:stretch>
            <a:fillRect/>
          </a:stretch>
        </p:blipFill>
        <p:spPr>
          <a:xfrm>
            <a:off x="5389950" y="-66500"/>
            <a:ext cx="8788301" cy="5359649"/>
          </a:xfrm>
          <a:prstGeom prst="rect">
            <a:avLst/>
          </a:prstGeom>
          <a:noFill/>
          <a:ln>
            <a:noFill/>
          </a:ln>
        </p:spPr>
      </p:pic>
      <p:sp>
        <p:nvSpPr>
          <p:cNvPr id="367" name="Google Shape;367;p46"/>
          <p:cNvSpPr txBox="1"/>
          <p:nvPr>
            <p:ph idx="1" type="body"/>
          </p:nvPr>
        </p:nvSpPr>
        <p:spPr>
          <a:xfrm>
            <a:off x="311700" y="834350"/>
            <a:ext cx="4539000" cy="4011000"/>
          </a:xfrm>
          <a:prstGeom prst="rect">
            <a:avLst/>
          </a:prstGeom>
        </p:spPr>
        <p:txBody>
          <a:bodyPr anchorCtr="0" anchor="t" bIns="91425" lIns="91425" spcFirstLastPara="1" rIns="91425" wrap="square" tIns="91425"/>
          <a:lstStyle>
            <a:lvl1pPr indent="-342900" lvl="0" marL="457200" rtl="0">
              <a:spcBef>
                <a:spcPts val="0"/>
              </a:spcBef>
              <a:spcAft>
                <a:spcPts val="0"/>
              </a:spcAft>
              <a:buClr>
                <a:srgbClr val="666666"/>
              </a:buClr>
              <a:buSzPts val="1800"/>
              <a:buChar char="●"/>
              <a:defRPr>
                <a:solidFill>
                  <a:srgbClr val="666666"/>
                </a:solidFill>
              </a:defRPr>
            </a:lvl1pPr>
            <a:lvl2pPr indent="-317500" lvl="1" marL="914400" rtl="0">
              <a:spcBef>
                <a:spcPts val="1600"/>
              </a:spcBef>
              <a:spcAft>
                <a:spcPts val="0"/>
              </a:spcAft>
              <a:buClr>
                <a:srgbClr val="666666"/>
              </a:buClr>
              <a:buSzPts val="1400"/>
              <a:buChar char="○"/>
              <a:defRPr>
                <a:solidFill>
                  <a:srgbClr val="666666"/>
                </a:solidFill>
              </a:defRPr>
            </a:lvl2pPr>
            <a:lvl3pPr indent="-317500" lvl="2" marL="1371600" rtl="0">
              <a:spcBef>
                <a:spcPts val="1600"/>
              </a:spcBef>
              <a:spcAft>
                <a:spcPts val="0"/>
              </a:spcAft>
              <a:buClr>
                <a:srgbClr val="666666"/>
              </a:buClr>
              <a:buSzPts val="1400"/>
              <a:buChar char="■"/>
              <a:defRPr>
                <a:solidFill>
                  <a:srgbClr val="666666"/>
                </a:solidFill>
              </a:defRPr>
            </a:lvl3pPr>
            <a:lvl4pPr indent="-317500" lvl="3" marL="1828800" rtl="0">
              <a:spcBef>
                <a:spcPts val="1600"/>
              </a:spcBef>
              <a:spcAft>
                <a:spcPts val="0"/>
              </a:spcAft>
              <a:buClr>
                <a:srgbClr val="666666"/>
              </a:buClr>
              <a:buSzPts val="1400"/>
              <a:buChar char="●"/>
              <a:defRPr>
                <a:solidFill>
                  <a:srgbClr val="666666"/>
                </a:solidFill>
              </a:defRPr>
            </a:lvl4pPr>
            <a:lvl5pPr indent="-317500" lvl="4" marL="2286000" rtl="0">
              <a:spcBef>
                <a:spcPts val="1600"/>
              </a:spcBef>
              <a:spcAft>
                <a:spcPts val="0"/>
              </a:spcAft>
              <a:buClr>
                <a:srgbClr val="666666"/>
              </a:buClr>
              <a:buSzPts val="1400"/>
              <a:buChar char="○"/>
              <a:defRPr>
                <a:solidFill>
                  <a:srgbClr val="666666"/>
                </a:solidFill>
              </a:defRPr>
            </a:lvl5pPr>
            <a:lvl6pPr indent="-317500" lvl="5" marL="2743200" rtl="0">
              <a:spcBef>
                <a:spcPts val="1600"/>
              </a:spcBef>
              <a:spcAft>
                <a:spcPts val="0"/>
              </a:spcAft>
              <a:buClr>
                <a:srgbClr val="666666"/>
              </a:buClr>
              <a:buSzPts val="1400"/>
              <a:buChar char="■"/>
              <a:defRPr>
                <a:solidFill>
                  <a:srgbClr val="666666"/>
                </a:solidFill>
              </a:defRPr>
            </a:lvl6pPr>
            <a:lvl7pPr indent="-317500" lvl="6" marL="3200400" rtl="0">
              <a:spcBef>
                <a:spcPts val="1600"/>
              </a:spcBef>
              <a:spcAft>
                <a:spcPts val="0"/>
              </a:spcAft>
              <a:buClr>
                <a:srgbClr val="666666"/>
              </a:buClr>
              <a:buSzPts val="1400"/>
              <a:buChar char="●"/>
              <a:defRPr>
                <a:solidFill>
                  <a:srgbClr val="666666"/>
                </a:solidFill>
              </a:defRPr>
            </a:lvl7pPr>
            <a:lvl8pPr indent="-317500" lvl="7" marL="3657600" rtl="0">
              <a:spcBef>
                <a:spcPts val="1600"/>
              </a:spcBef>
              <a:spcAft>
                <a:spcPts val="0"/>
              </a:spcAft>
              <a:buClr>
                <a:srgbClr val="666666"/>
              </a:buClr>
              <a:buSzPts val="1400"/>
              <a:buChar char="○"/>
              <a:defRPr>
                <a:solidFill>
                  <a:srgbClr val="666666"/>
                </a:solidFill>
              </a:defRPr>
            </a:lvl8pPr>
            <a:lvl9pPr indent="-317500" lvl="8" marL="4114800" rtl="0">
              <a:spcBef>
                <a:spcPts val="1600"/>
              </a:spcBef>
              <a:spcAft>
                <a:spcPts val="1600"/>
              </a:spcAft>
              <a:buClr>
                <a:srgbClr val="666666"/>
              </a:buClr>
              <a:buSzPts val="1400"/>
              <a:buChar char="■"/>
              <a:defRPr>
                <a:solidFill>
                  <a:srgbClr val="666666"/>
                </a:solidFill>
              </a:defRPr>
            </a:lvl9pPr>
          </a:lstStyle>
          <a:p/>
        </p:txBody>
      </p:sp>
      <p:sp>
        <p:nvSpPr>
          <p:cNvPr id="368" name="Google Shape;368;p46"/>
          <p:cNvSpPr txBox="1"/>
          <p:nvPr>
            <p:ph type="title"/>
          </p:nvPr>
        </p:nvSpPr>
        <p:spPr>
          <a:xfrm>
            <a:off x="5722900" y="685875"/>
            <a:ext cx="3108300" cy="1926300"/>
          </a:xfrm>
          <a:prstGeom prst="rect">
            <a:avLst/>
          </a:prstGeom>
        </p:spPr>
        <p:txBody>
          <a:bodyPr anchorCtr="0" anchor="t" bIns="91425" lIns="91425" spcFirstLastPara="1" rIns="91425" wrap="square" tIns="91425"/>
          <a:lstStyle>
            <a:lvl1pPr lvl="0" rtl="0" algn="r">
              <a:spcBef>
                <a:spcPts val="0"/>
              </a:spcBef>
              <a:spcAft>
                <a:spcPts val="0"/>
              </a:spcAft>
              <a:buClr>
                <a:srgbClr val="FFFFFF"/>
              </a:buClr>
              <a:buSzPts val="3600"/>
              <a:buFont typeface="Open Sans"/>
              <a:buNone/>
              <a:defRPr b="1" sz="3600">
                <a:solidFill>
                  <a:srgbClr val="FFFFFF"/>
                </a:solidFill>
                <a:latin typeface="Open Sans"/>
                <a:ea typeface="Open Sans"/>
                <a:cs typeface="Open Sans"/>
                <a:sym typeface="Open Sans"/>
              </a:defRPr>
            </a:lvl1pPr>
            <a:lvl2pPr lvl="1" rtl="0" algn="ctr">
              <a:spcBef>
                <a:spcPts val="0"/>
              </a:spcBef>
              <a:spcAft>
                <a:spcPts val="0"/>
              </a:spcAft>
              <a:buClr>
                <a:srgbClr val="FFFFFF"/>
              </a:buClr>
              <a:buSzPts val="4200"/>
              <a:buNone/>
              <a:defRPr>
                <a:solidFill>
                  <a:srgbClr val="FFFFFF"/>
                </a:solidFill>
              </a:defRPr>
            </a:lvl2pPr>
            <a:lvl3pPr lvl="2" rtl="0" algn="ctr">
              <a:spcBef>
                <a:spcPts val="0"/>
              </a:spcBef>
              <a:spcAft>
                <a:spcPts val="0"/>
              </a:spcAft>
              <a:buClr>
                <a:srgbClr val="FFFFFF"/>
              </a:buClr>
              <a:buSzPts val="4200"/>
              <a:buNone/>
              <a:defRPr>
                <a:solidFill>
                  <a:srgbClr val="FFFFFF"/>
                </a:solidFill>
              </a:defRPr>
            </a:lvl3pPr>
            <a:lvl4pPr lvl="3" rtl="0" algn="ctr">
              <a:spcBef>
                <a:spcPts val="0"/>
              </a:spcBef>
              <a:spcAft>
                <a:spcPts val="0"/>
              </a:spcAft>
              <a:buClr>
                <a:srgbClr val="FFFFFF"/>
              </a:buClr>
              <a:buSzPts val="4200"/>
              <a:buNone/>
              <a:defRPr>
                <a:solidFill>
                  <a:srgbClr val="FFFFFF"/>
                </a:solidFill>
              </a:defRPr>
            </a:lvl4pPr>
            <a:lvl5pPr lvl="4" rtl="0" algn="ctr">
              <a:spcBef>
                <a:spcPts val="0"/>
              </a:spcBef>
              <a:spcAft>
                <a:spcPts val="0"/>
              </a:spcAft>
              <a:buClr>
                <a:srgbClr val="FFFFFF"/>
              </a:buClr>
              <a:buSzPts val="4200"/>
              <a:buNone/>
              <a:defRPr>
                <a:solidFill>
                  <a:srgbClr val="FFFFFF"/>
                </a:solidFill>
              </a:defRPr>
            </a:lvl5pPr>
            <a:lvl6pPr lvl="5" rtl="0" algn="ctr">
              <a:spcBef>
                <a:spcPts val="0"/>
              </a:spcBef>
              <a:spcAft>
                <a:spcPts val="0"/>
              </a:spcAft>
              <a:buClr>
                <a:srgbClr val="FFFFFF"/>
              </a:buClr>
              <a:buSzPts val="4200"/>
              <a:buNone/>
              <a:defRPr>
                <a:solidFill>
                  <a:srgbClr val="FFFFFF"/>
                </a:solidFill>
              </a:defRPr>
            </a:lvl6pPr>
            <a:lvl7pPr lvl="6" rtl="0" algn="ctr">
              <a:spcBef>
                <a:spcPts val="0"/>
              </a:spcBef>
              <a:spcAft>
                <a:spcPts val="0"/>
              </a:spcAft>
              <a:buClr>
                <a:srgbClr val="FFFFFF"/>
              </a:buClr>
              <a:buSzPts val="4200"/>
              <a:buNone/>
              <a:defRPr>
                <a:solidFill>
                  <a:srgbClr val="FFFFFF"/>
                </a:solidFill>
              </a:defRPr>
            </a:lvl7pPr>
            <a:lvl8pPr lvl="7" rtl="0" algn="ctr">
              <a:spcBef>
                <a:spcPts val="0"/>
              </a:spcBef>
              <a:spcAft>
                <a:spcPts val="0"/>
              </a:spcAft>
              <a:buClr>
                <a:srgbClr val="FFFFFF"/>
              </a:buClr>
              <a:buSzPts val="4200"/>
              <a:buNone/>
              <a:defRPr>
                <a:solidFill>
                  <a:srgbClr val="FFFFFF"/>
                </a:solidFill>
              </a:defRPr>
            </a:lvl8pPr>
            <a:lvl9pPr lvl="8" rtl="0" algn="ctr">
              <a:spcBef>
                <a:spcPts val="0"/>
              </a:spcBef>
              <a:spcAft>
                <a:spcPts val="0"/>
              </a:spcAft>
              <a:buClr>
                <a:srgbClr val="FFFFFF"/>
              </a:buClr>
              <a:buSzPts val="4200"/>
              <a:buNone/>
              <a:defRPr>
                <a:solidFill>
                  <a:srgbClr val="FFFFFF"/>
                </a:solidFill>
              </a:defRPr>
            </a:lvl9pPr>
          </a:lstStyle>
          <a:p/>
        </p:txBody>
      </p:sp>
      <p:sp>
        <p:nvSpPr>
          <p:cNvPr id="369" name="Google Shape;369;p46"/>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370" name="Google Shape;370;p46"/>
          <p:cNvSpPr txBox="1"/>
          <p:nvPr>
            <p:ph idx="2"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spTree>
      <p:nvGrpSpPr>
        <p:cNvPr id="371" name="Shape 371"/>
        <p:cNvGrpSpPr/>
        <p:nvPr/>
      </p:nvGrpSpPr>
      <p:grpSpPr>
        <a:xfrm>
          <a:off x="0" y="0"/>
          <a:ext cx="0" cy="0"/>
          <a:chOff x="0" y="0"/>
          <a:chExt cx="0" cy="0"/>
        </a:xfrm>
      </p:grpSpPr>
      <p:pic>
        <p:nvPicPr>
          <p:cNvPr id="372" name="Google Shape;372;p47"/>
          <p:cNvPicPr preferRelativeResize="0"/>
          <p:nvPr/>
        </p:nvPicPr>
        <p:blipFill>
          <a:blip r:embed="rId2">
            <a:alphaModFix/>
          </a:blip>
          <a:stretch>
            <a:fillRect/>
          </a:stretch>
        </p:blipFill>
        <p:spPr>
          <a:xfrm>
            <a:off x="-153650" y="-58200"/>
            <a:ext cx="9460299" cy="3481852"/>
          </a:xfrm>
          <a:prstGeom prst="rect">
            <a:avLst/>
          </a:prstGeom>
          <a:noFill/>
          <a:ln>
            <a:noFill/>
          </a:ln>
        </p:spPr>
      </p:pic>
      <p:pic>
        <p:nvPicPr>
          <p:cNvPr id="373" name="Google Shape;373;p47"/>
          <p:cNvPicPr preferRelativeResize="0"/>
          <p:nvPr/>
        </p:nvPicPr>
        <p:blipFill>
          <a:blip r:embed="rId3">
            <a:alphaModFix/>
          </a:blip>
          <a:stretch>
            <a:fillRect/>
          </a:stretch>
        </p:blipFill>
        <p:spPr>
          <a:xfrm>
            <a:off x="8091499" y="190658"/>
            <a:ext cx="871049" cy="150817"/>
          </a:xfrm>
          <a:prstGeom prst="rect">
            <a:avLst/>
          </a:prstGeom>
          <a:noFill/>
          <a:ln>
            <a:noFill/>
          </a:ln>
        </p:spPr>
      </p:pic>
      <p:sp>
        <p:nvSpPr>
          <p:cNvPr id="374" name="Google Shape;374;p47"/>
          <p:cNvSpPr/>
          <p:nvPr/>
        </p:nvSpPr>
        <p:spPr>
          <a:xfrm>
            <a:off x="194925" y="3681000"/>
            <a:ext cx="1371000" cy="1078200"/>
          </a:xfrm>
          <a:prstGeom prst="wedgeRectCallout">
            <a:avLst>
              <a:gd fmla="val -20833" name="adj1"/>
              <a:gd fmla="val 62500" name="adj2"/>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375" name="Google Shape;375;p47"/>
          <p:cNvSpPr/>
          <p:nvPr/>
        </p:nvSpPr>
        <p:spPr>
          <a:xfrm>
            <a:off x="1673400" y="3681000"/>
            <a:ext cx="1371000" cy="1078200"/>
          </a:xfrm>
          <a:prstGeom prst="wedgeRectCallout">
            <a:avLst>
              <a:gd fmla="val -20833" name="adj1"/>
              <a:gd fmla="val 62500" name="adj2"/>
            </a:avLst>
          </a:prstGeom>
          <a:gradFill>
            <a:gsLst>
              <a:gs pos="0">
                <a:srgbClr val="5AB7D6"/>
              </a:gs>
              <a:gs pos="100000">
                <a:srgbClr val="0D6491"/>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376" name="Google Shape;376;p47"/>
          <p:cNvSpPr/>
          <p:nvPr/>
        </p:nvSpPr>
        <p:spPr>
          <a:xfrm>
            <a:off x="3151825" y="3681000"/>
            <a:ext cx="1371000" cy="1078200"/>
          </a:xfrm>
          <a:prstGeom prst="wedgeRectCallout">
            <a:avLst>
              <a:gd fmla="val -20833" name="adj1"/>
              <a:gd fmla="val 62500" name="adj2"/>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377" name="Google Shape;377;p47"/>
          <p:cNvSpPr/>
          <p:nvPr/>
        </p:nvSpPr>
        <p:spPr>
          <a:xfrm>
            <a:off x="4630250" y="3681000"/>
            <a:ext cx="1371000" cy="1078200"/>
          </a:xfrm>
          <a:prstGeom prst="wedgeRectCallout">
            <a:avLst>
              <a:gd fmla="val -20833" name="adj1"/>
              <a:gd fmla="val 62500" name="adj2"/>
            </a:avLst>
          </a:prstGeom>
          <a:gradFill>
            <a:gsLst>
              <a:gs pos="0">
                <a:srgbClr val="5AB7D6"/>
              </a:gs>
              <a:gs pos="100000">
                <a:srgbClr val="0D6491"/>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378" name="Google Shape;378;p47"/>
          <p:cNvSpPr/>
          <p:nvPr/>
        </p:nvSpPr>
        <p:spPr>
          <a:xfrm>
            <a:off x="6108675" y="3681000"/>
            <a:ext cx="1371000" cy="1078200"/>
          </a:xfrm>
          <a:prstGeom prst="wedgeRectCallout">
            <a:avLst>
              <a:gd fmla="val -20833" name="adj1"/>
              <a:gd fmla="val 62500" name="adj2"/>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379" name="Google Shape;379;p47"/>
          <p:cNvSpPr/>
          <p:nvPr/>
        </p:nvSpPr>
        <p:spPr>
          <a:xfrm>
            <a:off x="7587100" y="3681000"/>
            <a:ext cx="1371000" cy="1078200"/>
          </a:xfrm>
          <a:prstGeom prst="wedgeRectCallout">
            <a:avLst>
              <a:gd fmla="val -20833" name="adj1"/>
              <a:gd fmla="val 62500" name="adj2"/>
            </a:avLst>
          </a:prstGeom>
          <a:gradFill>
            <a:gsLst>
              <a:gs pos="0">
                <a:srgbClr val="5AB7D6"/>
              </a:gs>
              <a:gs pos="100000">
                <a:srgbClr val="0D6491"/>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380" name="Google Shape;380;p47"/>
          <p:cNvSpPr txBox="1"/>
          <p:nvPr>
            <p:ph type="ctrTitle"/>
          </p:nvPr>
        </p:nvSpPr>
        <p:spPr>
          <a:xfrm>
            <a:off x="835500" y="830936"/>
            <a:ext cx="7473000" cy="1800300"/>
          </a:xfrm>
          <a:prstGeom prst="rect">
            <a:avLst/>
          </a:prstGeom>
        </p:spPr>
        <p:txBody>
          <a:bodyPr anchorCtr="0" anchor="ctr" bIns="91425" lIns="91425" spcFirstLastPara="1" rIns="91425" wrap="square" tIns="91425"/>
          <a:lstStyle>
            <a:lvl1pPr lvl="0" rtl="0" algn="ctr">
              <a:spcBef>
                <a:spcPts val="0"/>
              </a:spcBef>
              <a:spcAft>
                <a:spcPts val="0"/>
              </a:spcAft>
              <a:buClr>
                <a:srgbClr val="F3F3F3"/>
              </a:buClr>
              <a:buSzPts val="4800"/>
              <a:buFont typeface="Open Sans"/>
              <a:buNone/>
              <a:defRPr b="1" sz="4800">
                <a:solidFill>
                  <a:srgbClr val="F3F3F3"/>
                </a:solidFill>
                <a:latin typeface="Open Sans"/>
                <a:ea typeface="Open Sans"/>
                <a:cs typeface="Open Sans"/>
                <a:sym typeface="Open Sans"/>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381" name="Google Shape;381;p47"/>
          <p:cNvSpPr txBox="1"/>
          <p:nvPr>
            <p:ph idx="1" type="subTitle"/>
          </p:nvPr>
        </p:nvSpPr>
        <p:spPr>
          <a:xfrm>
            <a:off x="194975"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382" name="Google Shape;382;p47"/>
          <p:cNvSpPr txBox="1"/>
          <p:nvPr>
            <p:ph idx="2" type="subTitle"/>
          </p:nvPr>
        </p:nvSpPr>
        <p:spPr>
          <a:xfrm>
            <a:off x="1674253"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383" name="Google Shape;383;p47"/>
          <p:cNvSpPr txBox="1"/>
          <p:nvPr>
            <p:ph idx="3" type="subTitle"/>
          </p:nvPr>
        </p:nvSpPr>
        <p:spPr>
          <a:xfrm>
            <a:off x="3151828"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384" name="Google Shape;384;p47"/>
          <p:cNvSpPr txBox="1"/>
          <p:nvPr>
            <p:ph idx="4" type="subTitle"/>
          </p:nvPr>
        </p:nvSpPr>
        <p:spPr>
          <a:xfrm>
            <a:off x="4630253"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385" name="Google Shape;385;p47"/>
          <p:cNvSpPr txBox="1"/>
          <p:nvPr>
            <p:ph idx="5" type="subTitle"/>
          </p:nvPr>
        </p:nvSpPr>
        <p:spPr>
          <a:xfrm>
            <a:off x="6108678"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386" name="Google Shape;386;p47"/>
          <p:cNvSpPr txBox="1"/>
          <p:nvPr>
            <p:ph idx="6" type="subTitle"/>
          </p:nvPr>
        </p:nvSpPr>
        <p:spPr>
          <a:xfrm>
            <a:off x="7587103"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1">
  <p:cSld name="CUSTOM_1">
    <p:spTree>
      <p:nvGrpSpPr>
        <p:cNvPr id="387" name="Shape 387"/>
        <p:cNvGrpSpPr/>
        <p:nvPr/>
      </p:nvGrpSpPr>
      <p:grpSpPr>
        <a:xfrm>
          <a:off x="0" y="0"/>
          <a:ext cx="0" cy="0"/>
          <a:chOff x="0" y="0"/>
          <a:chExt cx="0" cy="0"/>
        </a:xfrm>
      </p:grpSpPr>
      <p:pic>
        <p:nvPicPr>
          <p:cNvPr id="388" name="Google Shape;388;p48"/>
          <p:cNvPicPr preferRelativeResize="0"/>
          <p:nvPr/>
        </p:nvPicPr>
        <p:blipFill>
          <a:blip r:embed="rId2">
            <a:alphaModFix/>
          </a:blip>
          <a:stretch>
            <a:fillRect/>
          </a:stretch>
        </p:blipFill>
        <p:spPr>
          <a:xfrm>
            <a:off x="-153650" y="-58200"/>
            <a:ext cx="9460299" cy="3481852"/>
          </a:xfrm>
          <a:prstGeom prst="rect">
            <a:avLst/>
          </a:prstGeom>
          <a:noFill/>
          <a:ln>
            <a:noFill/>
          </a:ln>
        </p:spPr>
      </p:pic>
      <p:pic>
        <p:nvPicPr>
          <p:cNvPr id="389" name="Google Shape;389;p48"/>
          <p:cNvPicPr preferRelativeResize="0"/>
          <p:nvPr/>
        </p:nvPicPr>
        <p:blipFill>
          <a:blip r:embed="rId3">
            <a:alphaModFix/>
          </a:blip>
          <a:stretch>
            <a:fillRect/>
          </a:stretch>
        </p:blipFill>
        <p:spPr>
          <a:xfrm>
            <a:off x="8091499" y="190658"/>
            <a:ext cx="871049" cy="150817"/>
          </a:xfrm>
          <a:prstGeom prst="rect">
            <a:avLst/>
          </a:prstGeom>
          <a:noFill/>
          <a:ln>
            <a:noFill/>
          </a:ln>
        </p:spPr>
      </p:pic>
      <p:sp>
        <p:nvSpPr>
          <p:cNvPr id="390" name="Google Shape;390;p48"/>
          <p:cNvSpPr/>
          <p:nvPr/>
        </p:nvSpPr>
        <p:spPr>
          <a:xfrm>
            <a:off x="2314475" y="3681000"/>
            <a:ext cx="1371000" cy="1078200"/>
          </a:xfrm>
          <a:prstGeom prst="wedgeRectCallout">
            <a:avLst>
              <a:gd fmla="val -20833" name="adj1"/>
              <a:gd fmla="val 62500" name="adj2"/>
            </a:avLst>
          </a:prstGeom>
          <a:gradFill>
            <a:gsLst>
              <a:gs pos="0">
                <a:srgbClr val="5AB7D6"/>
              </a:gs>
              <a:gs pos="100000">
                <a:srgbClr val="0D6491"/>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391" name="Google Shape;391;p48"/>
          <p:cNvSpPr/>
          <p:nvPr/>
        </p:nvSpPr>
        <p:spPr>
          <a:xfrm>
            <a:off x="3792900" y="3681000"/>
            <a:ext cx="1371000" cy="1078200"/>
          </a:xfrm>
          <a:prstGeom prst="wedgeRectCallout">
            <a:avLst>
              <a:gd fmla="val -20833" name="adj1"/>
              <a:gd fmla="val 62500" name="adj2"/>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392" name="Google Shape;392;p48"/>
          <p:cNvSpPr/>
          <p:nvPr/>
        </p:nvSpPr>
        <p:spPr>
          <a:xfrm>
            <a:off x="5271325" y="3681000"/>
            <a:ext cx="1371000" cy="1078200"/>
          </a:xfrm>
          <a:prstGeom prst="wedgeRectCallout">
            <a:avLst>
              <a:gd fmla="val -20833" name="adj1"/>
              <a:gd fmla="val 62500" name="adj2"/>
            </a:avLst>
          </a:prstGeom>
          <a:gradFill>
            <a:gsLst>
              <a:gs pos="0">
                <a:srgbClr val="5AB7D6"/>
              </a:gs>
              <a:gs pos="100000">
                <a:srgbClr val="0D6491"/>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solidFill>
                <a:srgbClr val="FFFFFF"/>
              </a:solidFill>
              <a:latin typeface="Open Sans"/>
              <a:ea typeface="Open Sans"/>
              <a:cs typeface="Open Sans"/>
              <a:sym typeface="Open Sans"/>
            </a:endParaRPr>
          </a:p>
        </p:txBody>
      </p:sp>
      <p:sp>
        <p:nvSpPr>
          <p:cNvPr id="393" name="Google Shape;393;p48"/>
          <p:cNvSpPr txBox="1"/>
          <p:nvPr>
            <p:ph type="ctrTitle"/>
          </p:nvPr>
        </p:nvSpPr>
        <p:spPr>
          <a:xfrm>
            <a:off x="835500" y="830936"/>
            <a:ext cx="7473000" cy="1800300"/>
          </a:xfrm>
          <a:prstGeom prst="rect">
            <a:avLst/>
          </a:prstGeom>
        </p:spPr>
        <p:txBody>
          <a:bodyPr anchorCtr="0" anchor="ctr" bIns="91425" lIns="91425" spcFirstLastPara="1" rIns="91425" wrap="square" tIns="91425"/>
          <a:lstStyle>
            <a:lvl1pPr lvl="0" rtl="0" algn="ctr">
              <a:spcBef>
                <a:spcPts val="0"/>
              </a:spcBef>
              <a:spcAft>
                <a:spcPts val="0"/>
              </a:spcAft>
              <a:buClr>
                <a:srgbClr val="F3F3F3"/>
              </a:buClr>
              <a:buSzPts val="4800"/>
              <a:buFont typeface="Open Sans"/>
              <a:buNone/>
              <a:defRPr b="1" sz="4800">
                <a:solidFill>
                  <a:srgbClr val="F3F3F3"/>
                </a:solidFill>
                <a:latin typeface="Open Sans"/>
                <a:ea typeface="Open Sans"/>
                <a:cs typeface="Open Sans"/>
                <a:sym typeface="Open Sans"/>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394" name="Google Shape;394;p48"/>
          <p:cNvSpPr txBox="1"/>
          <p:nvPr>
            <p:ph idx="1" type="subTitle"/>
          </p:nvPr>
        </p:nvSpPr>
        <p:spPr>
          <a:xfrm>
            <a:off x="2315328"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395" name="Google Shape;395;p48"/>
          <p:cNvSpPr txBox="1"/>
          <p:nvPr>
            <p:ph idx="2" type="subTitle"/>
          </p:nvPr>
        </p:nvSpPr>
        <p:spPr>
          <a:xfrm>
            <a:off x="3792903"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
        <p:nvSpPr>
          <p:cNvPr id="396" name="Google Shape;396;p48"/>
          <p:cNvSpPr txBox="1"/>
          <p:nvPr>
            <p:ph idx="3" type="subTitle"/>
          </p:nvPr>
        </p:nvSpPr>
        <p:spPr>
          <a:xfrm>
            <a:off x="5271328" y="3681000"/>
            <a:ext cx="1371000" cy="10782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None/>
              <a:defRPr sz="1200">
                <a:solidFill>
                  <a:srgbClr val="FFFFFF"/>
                </a:solidFill>
              </a:defRPr>
            </a:lvl1pPr>
            <a:lvl2pPr lvl="1" rtl="0" algn="ctr">
              <a:lnSpc>
                <a:spcPct val="100000"/>
              </a:lnSpc>
              <a:spcBef>
                <a:spcPts val="1600"/>
              </a:spcBef>
              <a:spcAft>
                <a:spcPts val="0"/>
              </a:spcAft>
              <a:buNone/>
              <a:defRPr sz="1200">
                <a:solidFill>
                  <a:srgbClr val="FFFFFF"/>
                </a:solidFill>
              </a:defRPr>
            </a:lvl2pPr>
            <a:lvl3pPr lvl="2" rtl="0" algn="ctr">
              <a:lnSpc>
                <a:spcPct val="100000"/>
              </a:lnSpc>
              <a:spcBef>
                <a:spcPts val="1600"/>
              </a:spcBef>
              <a:spcAft>
                <a:spcPts val="0"/>
              </a:spcAft>
              <a:buNone/>
              <a:defRPr sz="1200">
                <a:solidFill>
                  <a:srgbClr val="FFFFFF"/>
                </a:solidFill>
              </a:defRPr>
            </a:lvl3pPr>
            <a:lvl4pPr lvl="3" rtl="0" algn="ctr">
              <a:lnSpc>
                <a:spcPct val="100000"/>
              </a:lnSpc>
              <a:spcBef>
                <a:spcPts val="1600"/>
              </a:spcBef>
              <a:spcAft>
                <a:spcPts val="0"/>
              </a:spcAft>
              <a:buNone/>
              <a:defRPr sz="1200">
                <a:solidFill>
                  <a:srgbClr val="FFFFFF"/>
                </a:solidFill>
              </a:defRPr>
            </a:lvl4pPr>
            <a:lvl5pPr lvl="4" rtl="0" algn="ctr">
              <a:lnSpc>
                <a:spcPct val="100000"/>
              </a:lnSpc>
              <a:spcBef>
                <a:spcPts val="1600"/>
              </a:spcBef>
              <a:spcAft>
                <a:spcPts val="0"/>
              </a:spcAft>
              <a:buNone/>
              <a:defRPr sz="1200">
                <a:solidFill>
                  <a:srgbClr val="FFFFFF"/>
                </a:solidFill>
              </a:defRPr>
            </a:lvl5pPr>
            <a:lvl6pPr lvl="5" rtl="0" algn="ctr">
              <a:lnSpc>
                <a:spcPct val="100000"/>
              </a:lnSpc>
              <a:spcBef>
                <a:spcPts val="1600"/>
              </a:spcBef>
              <a:spcAft>
                <a:spcPts val="0"/>
              </a:spcAft>
              <a:buNone/>
              <a:defRPr sz="1200">
                <a:solidFill>
                  <a:srgbClr val="FFFFFF"/>
                </a:solidFill>
              </a:defRPr>
            </a:lvl6pPr>
            <a:lvl7pPr lvl="6" rtl="0" algn="ctr">
              <a:lnSpc>
                <a:spcPct val="100000"/>
              </a:lnSpc>
              <a:spcBef>
                <a:spcPts val="1600"/>
              </a:spcBef>
              <a:spcAft>
                <a:spcPts val="0"/>
              </a:spcAft>
              <a:buNone/>
              <a:defRPr sz="1200">
                <a:solidFill>
                  <a:srgbClr val="FFFFFF"/>
                </a:solidFill>
              </a:defRPr>
            </a:lvl7pPr>
            <a:lvl8pPr lvl="7" rtl="0" algn="ctr">
              <a:lnSpc>
                <a:spcPct val="100000"/>
              </a:lnSpc>
              <a:spcBef>
                <a:spcPts val="1600"/>
              </a:spcBef>
              <a:spcAft>
                <a:spcPts val="0"/>
              </a:spcAft>
              <a:buNone/>
              <a:defRPr sz="1200">
                <a:solidFill>
                  <a:srgbClr val="FFFFFF"/>
                </a:solidFill>
              </a:defRPr>
            </a:lvl8pPr>
            <a:lvl9pPr lvl="8" rtl="0" algn="ctr">
              <a:lnSpc>
                <a:spcPct val="100000"/>
              </a:lnSpc>
              <a:spcBef>
                <a:spcPts val="1600"/>
              </a:spcBef>
              <a:spcAft>
                <a:spcPts val="1600"/>
              </a:spcAft>
              <a:buNone/>
              <a:defRPr sz="1200">
                <a:solidFill>
                  <a:srgbClr val="FFFFFF"/>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9">
  <p:cSld name="CUSTOM_9">
    <p:spTree>
      <p:nvGrpSpPr>
        <p:cNvPr id="397" name="Shape 397"/>
        <p:cNvGrpSpPr/>
        <p:nvPr/>
      </p:nvGrpSpPr>
      <p:grpSpPr>
        <a:xfrm>
          <a:off x="0" y="0"/>
          <a:ext cx="0" cy="0"/>
          <a:chOff x="0" y="0"/>
          <a:chExt cx="0" cy="0"/>
        </a:xfrm>
      </p:grpSpPr>
      <p:pic>
        <p:nvPicPr>
          <p:cNvPr id="398" name="Google Shape;398;p49"/>
          <p:cNvPicPr preferRelativeResize="0"/>
          <p:nvPr/>
        </p:nvPicPr>
        <p:blipFill>
          <a:blip r:embed="rId2">
            <a:alphaModFix/>
          </a:blip>
          <a:stretch>
            <a:fillRect/>
          </a:stretch>
        </p:blipFill>
        <p:spPr>
          <a:xfrm>
            <a:off x="3882150" y="1727975"/>
            <a:ext cx="1379699" cy="1381150"/>
          </a:xfrm>
          <a:prstGeom prst="rect">
            <a:avLst/>
          </a:prstGeom>
          <a:noFill/>
          <a:ln>
            <a:noFill/>
          </a:ln>
        </p:spPr>
      </p:pic>
      <p:pic>
        <p:nvPicPr>
          <p:cNvPr id="399" name="Google Shape;399;p49"/>
          <p:cNvPicPr preferRelativeResize="0"/>
          <p:nvPr/>
        </p:nvPicPr>
        <p:blipFill>
          <a:blip r:embed="rId2">
            <a:alphaModFix/>
          </a:blip>
          <a:stretch>
            <a:fillRect/>
          </a:stretch>
        </p:blipFill>
        <p:spPr>
          <a:xfrm>
            <a:off x="6737100" y="1727975"/>
            <a:ext cx="1379699" cy="1381150"/>
          </a:xfrm>
          <a:prstGeom prst="rect">
            <a:avLst/>
          </a:prstGeom>
          <a:noFill/>
          <a:ln>
            <a:noFill/>
          </a:ln>
        </p:spPr>
      </p:pic>
      <p:pic>
        <p:nvPicPr>
          <p:cNvPr id="400" name="Google Shape;400;p49"/>
          <p:cNvPicPr preferRelativeResize="0"/>
          <p:nvPr/>
        </p:nvPicPr>
        <p:blipFill>
          <a:blip r:embed="rId2">
            <a:alphaModFix/>
          </a:blip>
          <a:stretch>
            <a:fillRect/>
          </a:stretch>
        </p:blipFill>
        <p:spPr>
          <a:xfrm>
            <a:off x="1027200" y="1727975"/>
            <a:ext cx="1379699" cy="1381150"/>
          </a:xfrm>
          <a:prstGeom prst="rect">
            <a:avLst/>
          </a:prstGeom>
          <a:noFill/>
          <a:ln>
            <a:noFill/>
          </a:ln>
        </p:spPr>
      </p:pic>
      <p:sp>
        <p:nvSpPr>
          <p:cNvPr id="401" name="Google Shape;401;p49"/>
          <p:cNvSpPr/>
          <p:nvPr/>
        </p:nvSpPr>
        <p:spPr>
          <a:xfrm>
            <a:off x="0" y="4197400"/>
            <a:ext cx="2453400" cy="259500"/>
          </a:xfrm>
          <a:prstGeom prst="homePlate">
            <a:avLst>
              <a:gd fmla="val 50000" name="adj"/>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402" name="Google Shape;402;p49"/>
          <p:cNvSpPr/>
          <p:nvPr/>
        </p:nvSpPr>
        <p:spPr>
          <a:xfrm>
            <a:off x="0" y="4504025"/>
            <a:ext cx="31194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403" name="Google Shape;403;p49"/>
          <p:cNvSpPr/>
          <p:nvPr/>
        </p:nvSpPr>
        <p:spPr>
          <a:xfrm>
            <a:off x="0" y="4810653"/>
            <a:ext cx="37782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pic>
        <p:nvPicPr>
          <p:cNvPr id="404" name="Google Shape;404;p49"/>
          <p:cNvPicPr preferRelativeResize="0"/>
          <p:nvPr/>
        </p:nvPicPr>
        <p:blipFill>
          <a:blip r:embed="rId3">
            <a:alphaModFix/>
          </a:blip>
          <a:stretch>
            <a:fillRect/>
          </a:stretch>
        </p:blipFill>
        <p:spPr>
          <a:xfrm>
            <a:off x="8091507" y="190647"/>
            <a:ext cx="871042" cy="150825"/>
          </a:xfrm>
          <a:prstGeom prst="rect">
            <a:avLst/>
          </a:prstGeom>
          <a:noFill/>
          <a:ln>
            <a:noFill/>
          </a:ln>
        </p:spPr>
      </p:pic>
      <p:sp>
        <p:nvSpPr>
          <p:cNvPr id="405" name="Google Shape;405;p49"/>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406" name="Google Shape;406;p49"/>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407" name="Google Shape;407;p49"/>
          <p:cNvSpPr txBox="1"/>
          <p:nvPr>
            <p:ph type="title"/>
          </p:nvPr>
        </p:nvSpPr>
        <p:spPr>
          <a:xfrm>
            <a:off x="491975" y="6742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08" name="Google Shape;408;p49"/>
          <p:cNvSpPr txBox="1"/>
          <p:nvPr>
            <p:ph idx="2" type="subTitle"/>
          </p:nvPr>
        </p:nvSpPr>
        <p:spPr>
          <a:xfrm>
            <a:off x="609500" y="3185325"/>
            <a:ext cx="2118900" cy="8559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409" name="Google Shape;409;p49"/>
          <p:cNvSpPr txBox="1"/>
          <p:nvPr>
            <p:ph idx="3" type="subTitle"/>
          </p:nvPr>
        </p:nvSpPr>
        <p:spPr>
          <a:xfrm>
            <a:off x="3512550" y="3185325"/>
            <a:ext cx="2118900" cy="8559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410" name="Google Shape;410;p49"/>
          <p:cNvSpPr txBox="1"/>
          <p:nvPr>
            <p:ph idx="4" type="subTitle"/>
          </p:nvPr>
        </p:nvSpPr>
        <p:spPr>
          <a:xfrm>
            <a:off x="6367500" y="3185325"/>
            <a:ext cx="2118900" cy="8559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411" name="Google Shape;411;p49"/>
          <p:cNvSpPr txBox="1"/>
          <p:nvPr>
            <p:ph idx="5" type="subTitle"/>
          </p:nvPr>
        </p:nvSpPr>
        <p:spPr>
          <a:xfrm>
            <a:off x="67075" y="4143009"/>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412" name="Google Shape;412;p49"/>
          <p:cNvSpPr txBox="1"/>
          <p:nvPr>
            <p:ph idx="6" type="subTitle"/>
          </p:nvPr>
        </p:nvSpPr>
        <p:spPr>
          <a:xfrm>
            <a:off x="67075" y="4453647"/>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413" name="Google Shape;413;p49"/>
          <p:cNvSpPr txBox="1"/>
          <p:nvPr>
            <p:ph idx="7" type="subTitle"/>
          </p:nvPr>
        </p:nvSpPr>
        <p:spPr>
          <a:xfrm>
            <a:off x="67075" y="4756810"/>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9 1">
  <p:cSld name="CUSTOM_9_1">
    <p:spTree>
      <p:nvGrpSpPr>
        <p:cNvPr id="414" name="Shape 414"/>
        <p:cNvGrpSpPr/>
        <p:nvPr/>
      </p:nvGrpSpPr>
      <p:grpSpPr>
        <a:xfrm>
          <a:off x="0" y="0"/>
          <a:ext cx="0" cy="0"/>
          <a:chOff x="0" y="0"/>
          <a:chExt cx="0" cy="0"/>
        </a:xfrm>
      </p:grpSpPr>
      <p:sp>
        <p:nvSpPr>
          <p:cNvPr id="415" name="Google Shape;415;p50"/>
          <p:cNvSpPr/>
          <p:nvPr/>
        </p:nvSpPr>
        <p:spPr>
          <a:xfrm>
            <a:off x="0" y="4197400"/>
            <a:ext cx="2453400" cy="259500"/>
          </a:xfrm>
          <a:prstGeom prst="homePlate">
            <a:avLst>
              <a:gd fmla="val 50000" name="adj"/>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416" name="Google Shape;416;p50"/>
          <p:cNvSpPr/>
          <p:nvPr/>
        </p:nvSpPr>
        <p:spPr>
          <a:xfrm>
            <a:off x="0" y="4504025"/>
            <a:ext cx="31194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417" name="Google Shape;417;p50"/>
          <p:cNvSpPr/>
          <p:nvPr/>
        </p:nvSpPr>
        <p:spPr>
          <a:xfrm>
            <a:off x="0" y="4810653"/>
            <a:ext cx="37782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pic>
        <p:nvPicPr>
          <p:cNvPr id="418" name="Google Shape;418;p50"/>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419" name="Google Shape;419;p50"/>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420" name="Google Shape;420;p50"/>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421" name="Google Shape;421;p50"/>
          <p:cNvSpPr txBox="1"/>
          <p:nvPr>
            <p:ph type="title"/>
          </p:nvPr>
        </p:nvSpPr>
        <p:spPr>
          <a:xfrm>
            <a:off x="491975" y="6742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22" name="Google Shape;422;p50"/>
          <p:cNvSpPr txBox="1"/>
          <p:nvPr>
            <p:ph idx="2" type="subTitle"/>
          </p:nvPr>
        </p:nvSpPr>
        <p:spPr>
          <a:xfrm>
            <a:off x="67075" y="4143009"/>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423" name="Google Shape;423;p50"/>
          <p:cNvSpPr txBox="1"/>
          <p:nvPr>
            <p:ph idx="3" type="subTitle"/>
          </p:nvPr>
        </p:nvSpPr>
        <p:spPr>
          <a:xfrm>
            <a:off x="67075" y="4453647"/>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424" name="Google Shape;424;p50"/>
          <p:cNvSpPr txBox="1"/>
          <p:nvPr>
            <p:ph idx="4" type="subTitle"/>
          </p:nvPr>
        </p:nvSpPr>
        <p:spPr>
          <a:xfrm>
            <a:off x="67075" y="4756810"/>
            <a:ext cx="2453400" cy="252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9 1 2">
  <p:cSld name="CUSTOM_9_1_2">
    <p:spTree>
      <p:nvGrpSpPr>
        <p:cNvPr id="425" name="Shape 425"/>
        <p:cNvGrpSpPr/>
        <p:nvPr/>
      </p:nvGrpSpPr>
      <p:grpSpPr>
        <a:xfrm>
          <a:off x="0" y="0"/>
          <a:ext cx="0" cy="0"/>
          <a:chOff x="0" y="0"/>
          <a:chExt cx="0" cy="0"/>
        </a:xfrm>
      </p:grpSpPr>
      <p:sp>
        <p:nvSpPr>
          <p:cNvPr id="426" name="Google Shape;426;p51"/>
          <p:cNvSpPr/>
          <p:nvPr/>
        </p:nvSpPr>
        <p:spPr>
          <a:xfrm>
            <a:off x="-304800" y="2096150"/>
            <a:ext cx="2453400" cy="259500"/>
          </a:xfrm>
          <a:prstGeom prst="homePlate">
            <a:avLst>
              <a:gd fmla="val 50000" name="adj"/>
            </a:avLst>
          </a:prstGeom>
          <a:gradFill>
            <a:gsLst>
              <a:gs pos="0">
                <a:srgbClr val="5AB7D6"/>
              </a:gs>
              <a:gs pos="100000">
                <a:srgbClr val="0D6491"/>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427" name="Google Shape;427;p51"/>
          <p:cNvSpPr/>
          <p:nvPr/>
        </p:nvSpPr>
        <p:spPr>
          <a:xfrm>
            <a:off x="-304800" y="3311300"/>
            <a:ext cx="31194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sp>
        <p:nvSpPr>
          <p:cNvPr id="428" name="Google Shape;428;p51"/>
          <p:cNvSpPr/>
          <p:nvPr/>
        </p:nvSpPr>
        <p:spPr>
          <a:xfrm>
            <a:off x="-304800" y="4260541"/>
            <a:ext cx="3778200" cy="259500"/>
          </a:xfrm>
          <a:prstGeom prst="homePlate">
            <a:avLst>
              <a:gd fmla="val 50000" name="adj"/>
            </a:avLst>
          </a:prstGeom>
          <a:gradFill>
            <a:gsLst>
              <a:gs pos="0">
                <a:srgbClr val="5AB7D6"/>
              </a:gs>
              <a:gs pos="100000">
                <a:srgbClr val="0D649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200">
              <a:solidFill>
                <a:srgbClr val="FFFFFF"/>
              </a:solidFill>
              <a:latin typeface="Open Sans"/>
              <a:ea typeface="Open Sans"/>
              <a:cs typeface="Open Sans"/>
              <a:sym typeface="Open Sans"/>
            </a:endParaRPr>
          </a:p>
        </p:txBody>
      </p:sp>
      <p:pic>
        <p:nvPicPr>
          <p:cNvPr id="429" name="Google Shape;429;p51"/>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430" name="Google Shape;430;p51"/>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431" name="Google Shape;431;p51"/>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432" name="Google Shape;432;p51"/>
          <p:cNvSpPr txBox="1"/>
          <p:nvPr>
            <p:ph type="title"/>
          </p:nvPr>
        </p:nvSpPr>
        <p:spPr>
          <a:xfrm>
            <a:off x="491975" y="4456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33" name="Google Shape;433;p51"/>
          <p:cNvSpPr/>
          <p:nvPr/>
        </p:nvSpPr>
        <p:spPr>
          <a:xfrm>
            <a:off x="237300" y="3882500"/>
            <a:ext cx="8243400" cy="101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Consideration</a:t>
            </a:r>
            <a:endParaRPr>
              <a:solidFill>
                <a:srgbClr val="FFFFFF"/>
              </a:solidFill>
            </a:endParaRPr>
          </a:p>
        </p:txBody>
      </p:sp>
      <p:sp>
        <p:nvSpPr>
          <p:cNvPr id="434" name="Google Shape;434;p51"/>
          <p:cNvSpPr/>
          <p:nvPr/>
        </p:nvSpPr>
        <p:spPr>
          <a:xfrm>
            <a:off x="237300" y="2994450"/>
            <a:ext cx="8243400" cy="91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Interest</a:t>
            </a:r>
            <a:endParaRPr>
              <a:solidFill>
                <a:srgbClr val="FFFFFF"/>
              </a:solidFill>
            </a:endParaRPr>
          </a:p>
        </p:txBody>
      </p:sp>
      <p:sp>
        <p:nvSpPr>
          <p:cNvPr id="435" name="Google Shape;435;p51"/>
          <p:cNvSpPr/>
          <p:nvPr/>
        </p:nvSpPr>
        <p:spPr>
          <a:xfrm>
            <a:off x="237300" y="1452200"/>
            <a:ext cx="8243400" cy="154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Awareness</a:t>
            </a:r>
            <a:endParaRPr>
              <a:solidFill>
                <a:srgbClr val="FFFFFF"/>
              </a:solidFill>
            </a:endParaRPr>
          </a:p>
        </p:txBody>
      </p:sp>
      <p:sp>
        <p:nvSpPr>
          <p:cNvPr id="436" name="Google Shape;436;p51"/>
          <p:cNvSpPr/>
          <p:nvPr/>
        </p:nvSpPr>
        <p:spPr>
          <a:xfrm>
            <a:off x="788800" y="1264700"/>
            <a:ext cx="7576250" cy="803200"/>
          </a:xfrm>
          <a:prstGeom prst="flowChartManualOperation">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595959"/>
                </a:solidFill>
                <a:latin typeface="Open Sans"/>
                <a:ea typeface="Open Sans"/>
                <a:cs typeface="Open Sans"/>
                <a:sym typeface="Open Sans"/>
              </a:rPr>
              <a:t>Pinterest</a:t>
            </a:r>
            <a:endParaRPr b="1">
              <a:solidFill>
                <a:srgbClr val="595959"/>
              </a:solidFill>
              <a:latin typeface="Open Sans"/>
              <a:ea typeface="Open Sans"/>
              <a:cs typeface="Open Sans"/>
              <a:sym typeface="Open Sans"/>
            </a:endParaRPr>
          </a:p>
          <a:p>
            <a:pPr indent="0" lvl="0" marL="0" rtl="0" algn="ctr">
              <a:spcBef>
                <a:spcPts val="0"/>
              </a:spcBef>
              <a:spcAft>
                <a:spcPts val="0"/>
              </a:spcAft>
              <a:buNone/>
            </a:pPr>
            <a:r>
              <a:rPr b="1" lang="en">
                <a:solidFill>
                  <a:srgbClr val="595959"/>
                </a:solidFill>
                <a:latin typeface="Open Sans"/>
                <a:ea typeface="Open Sans"/>
                <a:cs typeface="Open Sans"/>
                <a:sym typeface="Open Sans"/>
              </a:rPr>
              <a:t>Youtube ads</a:t>
            </a:r>
            <a:endParaRPr b="1">
              <a:solidFill>
                <a:srgbClr val="595959"/>
              </a:solidFill>
              <a:latin typeface="Open Sans"/>
              <a:ea typeface="Open Sans"/>
              <a:cs typeface="Open Sans"/>
              <a:sym typeface="Open Sans"/>
            </a:endParaRPr>
          </a:p>
          <a:p>
            <a:pPr indent="0" lvl="0" marL="0" rtl="0" algn="ctr">
              <a:spcBef>
                <a:spcPts val="0"/>
              </a:spcBef>
              <a:spcAft>
                <a:spcPts val="0"/>
              </a:spcAft>
              <a:buNone/>
            </a:pPr>
            <a:r>
              <a:rPr b="1" lang="en">
                <a:solidFill>
                  <a:srgbClr val="595959"/>
                </a:solidFill>
                <a:latin typeface="Open Sans"/>
                <a:ea typeface="Open Sans"/>
                <a:cs typeface="Open Sans"/>
                <a:sym typeface="Open Sans"/>
              </a:rPr>
              <a:t>Google Display Network</a:t>
            </a:r>
            <a:endParaRPr b="1">
              <a:solidFill>
                <a:srgbClr val="595959"/>
              </a:solidFill>
              <a:latin typeface="Open Sans"/>
              <a:ea typeface="Open Sans"/>
              <a:cs typeface="Open Sans"/>
              <a:sym typeface="Open Sans"/>
            </a:endParaRPr>
          </a:p>
        </p:txBody>
      </p:sp>
      <p:sp>
        <p:nvSpPr>
          <p:cNvPr id="437" name="Google Shape;437;p51"/>
          <p:cNvSpPr/>
          <p:nvPr/>
        </p:nvSpPr>
        <p:spPr>
          <a:xfrm>
            <a:off x="2310600" y="2141875"/>
            <a:ext cx="4532050" cy="803200"/>
          </a:xfrm>
          <a:prstGeom prst="flowChartManualOperation">
            <a:avLst/>
          </a:prstGeom>
          <a:solidFill>
            <a:srgbClr val="C6C6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Open Sans"/>
                <a:ea typeface="Open Sans"/>
                <a:cs typeface="Open Sans"/>
                <a:sym typeface="Open Sans"/>
              </a:rPr>
              <a:t>Google Search ads</a:t>
            </a:r>
            <a:endParaRPr b="1">
              <a:solidFill>
                <a:srgbClr val="434343"/>
              </a:solidFill>
              <a:latin typeface="Open Sans"/>
              <a:ea typeface="Open Sans"/>
              <a:cs typeface="Open Sans"/>
              <a:sym typeface="Open Sans"/>
            </a:endParaRPr>
          </a:p>
        </p:txBody>
      </p:sp>
      <p:sp>
        <p:nvSpPr>
          <p:cNvPr id="438" name="Google Shape;438;p51"/>
          <p:cNvSpPr/>
          <p:nvPr/>
        </p:nvSpPr>
        <p:spPr>
          <a:xfrm>
            <a:off x="3235275" y="3035700"/>
            <a:ext cx="2688325" cy="803200"/>
          </a:xfrm>
          <a:prstGeom prst="flowChartManualOperation">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595959"/>
                </a:solidFill>
              </a:rPr>
              <a:t>Remarketing</a:t>
            </a:r>
            <a:endParaRPr b="1">
              <a:solidFill>
                <a:srgbClr val="595959"/>
              </a:solidFill>
            </a:endParaRPr>
          </a:p>
        </p:txBody>
      </p:sp>
      <p:sp>
        <p:nvSpPr>
          <p:cNvPr id="439" name="Google Shape;439;p51"/>
          <p:cNvSpPr/>
          <p:nvPr/>
        </p:nvSpPr>
        <p:spPr>
          <a:xfrm>
            <a:off x="3784350" y="3945475"/>
            <a:ext cx="1606500" cy="910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a:solidFill>
                  <a:srgbClr val="595959"/>
                </a:solidFill>
              </a:rPr>
              <a:t>Dynamic remarketing</a:t>
            </a:r>
            <a:endParaRPr b="1">
              <a:solidFill>
                <a:srgbClr val="595959"/>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9 1 1">
  <p:cSld name="CUSTOM_9_1_1">
    <p:spTree>
      <p:nvGrpSpPr>
        <p:cNvPr id="440" name="Shape 440"/>
        <p:cNvGrpSpPr/>
        <p:nvPr/>
      </p:nvGrpSpPr>
      <p:grpSpPr>
        <a:xfrm>
          <a:off x="0" y="0"/>
          <a:ext cx="0" cy="0"/>
          <a:chOff x="0" y="0"/>
          <a:chExt cx="0" cy="0"/>
        </a:xfrm>
      </p:grpSpPr>
      <p:pic>
        <p:nvPicPr>
          <p:cNvPr id="441" name="Google Shape;441;p52"/>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442" name="Google Shape;442;p52"/>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443" name="Google Shape;443;p52"/>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444" name="Google Shape;444;p52"/>
          <p:cNvSpPr txBox="1"/>
          <p:nvPr>
            <p:ph type="title"/>
          </p:nvPr>
        </p:nvSpPr>
        <p:spPr>
          <a:xfrm>
            <a:off x="491975" y="6742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cxnSp>
        <p:nvCxnSpPr>
          <p:cNvPr id="445" name="Google Shape;445;p52"/>
          <p:cNvCxnSpPr/>
          <p:nvPr/>
        </p:nvCxnSpPr>
        <p:spPr>
          <a:xfrm>
            <a:off x="311725" y="4045925"/>
            <a:ext cx="0" cy="717000"/>
          </a:xfrm>
          <a:prstGeom prst="straightConnector1">
            <a:avLst/>
          </a:prstGeom>
          <a:noFill/>
          <a:ln cap="flat" cmpd="sng" w="19050">
            <a:solidFill>
              <a:srgbClr val="0190BF"/>
            </a:solidFill>
            <a:prstDash val="solid"/>
            <a:round/>
            <a:headEnd len="med" w="med" type="none"/>
            <a:tailEnd len="med" w="med" type="none"/>
          </a:ln>
        </p:spPr>
      </p:cxnSp>
      <p:sp>
        <p:nvSpPr>
          <p:cNvPr id="446" name="Google Shape;446;p52"/>
          <p:cNvSpPr txBox="1"/>
          <p:nvPr>
            <p:ph idx="2" type="subTitle"/>
          </p:nvPr>
        </p:nvSpPr>
        <p:spPr>
          <a:xfrm>
            <a:off x="372725" y="40568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_2">
    <p:spTree>
      <p:nvGrpSpPr>
        <p:cNvPr id="447" name="Shape 447"/>
        <p:cNvGrpSpPr/>
        <p:nvPr/>
      </p:nvGrpSpPr>
      <p:grpSpPr>
        <a:xfrm>
          <a:off x="0" y="0"/>
          <a:ext cx="0" cy="0"/>
          <a:chOff x="0" y="0"/>
          <a:chExt cx="0" cy="0"/>
        </a:xfrm>
      </p:grpSpPr>
      <p:pic>
        <p:nvPicPr>
          <p:cNvPr id="448" name="Google Shape;448;p53"/>
          <p:cNvPicPr preferRelativeResize="0"/>
          <p:nvPr/>
        </p:nvPicPr>
        <p:blipFill rotWithShape="1">
          <a:blip r:embed="rId2">
            <a:alphaModFix/>
          </a:blip>
          <a:srcRect b="0" l="0" r="0" t="7749"/>
          <a:stretch/>
        </p:blipFill>
        <p:spPr>
          <a:xfrm>
            <a:off x="0" y="0"/>
            <a:ext cx="9144005" cy="5143500"/>
          </a:xfrm>
          <a:prstGeom prst="rect">
            <a:avLst/>
          </a:prstGeom>
          <a:noFill/>
          <a:ln>
            <a:noFill/>
          </a:ln>
        </p:spPr>
      </p:pic>
      <p:pic>
        <p:nvPicPr>
          <p:cNvPr id="449" name="Google Shape;449;p53"/>
          <p:cNvPicPr preferRelativeResize="0"/>
          <p:nvPr/>
        </p:nvPicPr>
        <p:blipFill>
          <a:blip r:embed="rId3">
            <a:alphaModFix/>
          </a:blip>
          <a:stretch>
            <a:fillRect/>
          </a:stretch>
        </p:blipFill>
        <p:spPr>
          <a:xfrm>
            <a:off x="8091499" y="190658"/>
            <a:ext cx="871049" cy="150817"/>
          </a:xfrm>
          <a:prstGeom prst="rect">
            <a:avLst/>
          </a:prstGeom>
          <a:noFill/>
          <a:ln>
            <a:noFill/>
          </a:ln>
        </p:spPr>
      </p:pic>
      <p:pic>
        <p:nvPicPr>
          <p:cNvPr id="450" name="Google Shape;450;p53"/>
          <p:cNvPicPr preferRelativeResize="0"/>
          <p:nvPr/>
        </p:nvPicPr>
        <p:blipFill>
          <a:blip r:embed="rId4">
            <a:alphaModFix/>
          </a:blip>
          <a:stretch>
            <a:fillRect/>
          </a:stretch>
        </p:blipFill>
        <p:spPr>
          <a:xfrm>
            <a:off x="616500" y="2312225"/>
            <a:ext cx="450475" cy="450475"/>
          </a:xfrm>
          <a:prstGeom prst="rect">
            <a:avLst/>
          </a:prstGeom>
          <a:noFill/>
          <a:ln>
            <a:noFill/>
          </a:ln>
        </p:spPr>
      </p:pic>
      <p:pic>
        <p:nvPicPr>
          <p:cNvPr id="451" name="Google Shape;451;p53"/>
          <p:cNvPicPr preferRelativeResize="0"/>
          <p:nvPr/>
        </p:nvPicPr>
        <p:blipFill>
          <a:blip r:embed="rId5">
            <a:alphaModFix/>
          </a:blip>
          <a:stretch>
            <a:fillRect/>
          </a:stretch>
        </p:blipFill>
        <p:spPr>
          <a:xfrm>
            <a:off x="616500" y="1562349"/>
            <a:ext cx="450475" cy="450475"/>
          </a:xfrm>
          <a:prstGeom prst="rect">
            <a:avLst/>
          </a:prstGeom>
          <a:noFill/>
          <a:ln>
            <a:noFill/>
          </a:ln>
        </p:spPr>
      </p:pic>
      <p:pic>
        <p:nvPicPr>
          <p:cNvPr id="452" name="Google Shape;452;p53"/>
          <p:cNvPicPr preferRelativeResize="0"/>
          <p:nvPr/>
        </p:nvPicPr>
        <p:blipFill>
          <a:blip r:embed="rId6">
            <a:alphaModFix/>
          </a:blip>
          <a:stretch>
            <a:fillRect/>
          </a:stretch>
        </p:blipFill>
        <p:spPr>
          <a:xfrm>
            <a:off x="616500" y="2985900"/>
            <a:ext cx="450475" cy="450475"/>
          </a:xfrm>
          <a:prstGeom prst="rect">
            <a:avLst/>
          </a:prstGeom>
          <a:noFill/>
          <a:ln>
            <a:noFill/>
          </a:ln>
        </p:spPr>
      </p:pic>
      <p:pic>
        <p:nvPicPr>
          <p:cNvPr id="453" name="Google Shape;453;p53"/>
          <p:cNvPicPr preferRelativeResize="0"/>
          <p:nvPr/>
        </p:nvPicPr>
        <p:blipFill>
          <a:blip r:embed="rId7">
            <a:alphaModFix/>
          </a:blip>
          <a:stretch>
            <a:fillRect/>
          </a:stretch>
        </p:blipFill>
        <p:spPr>
          <a:xfrm>
            <a:off x="616500" y="3652125"/>
            <a:ext cx="450475" cy="450475"/>
          </a:xfrm>
          <a:prstGeom prst="rect">
            <a:avLst/>
          </a:prstGeom>
          <a:noFill/>
          <a:ln>
            <a:noFill/>
          </a:ln>
        </p:spPr>
      </p:pic>
      <p:sp>
        <p:nvSpPr>
          <p:cNvPr id="454" name="Google Shape;454;p53"/>
          <p:cNvSpPr txBox="1"/>
          <p:nvPr>
            <p:ph type="ctrTitle"/>
          </p:nvPr>
        </p:nvSpPr>
        <p:spPr>
          <a:xfrm>
            <a:off x="835500" y="532001"/>
            <a:ext cx="7473000" cy="869400"/>
          </a:xfrm>
          <a:prstGeom prst="rect">
            <a:avLst/>
          </a:prstGeom>
        </p:spPr>
        <p:txBody>
          <a:bodyPr anchorCtr="0" anchor="ctr" bIns="91425" lIns="91425" spcFirstLastPara="1" rIns="91425" wrap="square" tIns="91425"/>
          <a:lstStyle>
            <a:lvl1pPr lvl="0" rtl="0" algn="ctr">
              <a:spcBef>
                <a:spcPts val="0"/>
              </a:spcBef>
              <a:spcAft>
                <a:spcPts val="0"/>
              </a:spcAft>
              <a:buClr>
                <a:srgbClr val="F3F3F3"/>
              </a:buClr>
              <a:buSzPts val="3600"/>
              <a:buFont typeface="Open Sans"/>
              <a:buNone/>
              <a:defRPr b="1" sz="3600">
                <a:solidFill>
                  <a:srgbClr val="F3F3F3"/>
                </a:solidFill>
                <a:latin typeface="Open Sans"/>
                <a:ea typeface="Open Sans"/>
                <a:cs typeface="Open Sans"/>
                <a:sym typeface="Open Sa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55" name="Google Shape;455;p53"/>
          <p:cNvSpPr txBox="1"/>
          <p:nvPr>
            <p:ph idx="2" type="title"/>
          </p:nvPr>
        </p:nvSpPr>
        <p:spPr>
          <a:xfrm>
            <a:off x="1215050" y="1483425"/>
            <a:ext cx="3369300" cy="298200"/>
          </a:xfrm>
          <a:prstGeom prst="rect">
            <a:avLst/>
          </a:prstGeom>
        </p:spPr>
        <p:txBody>
          <a:bodyPr anchorCtr="0" anchor="t" bIns="91425" lIns="91425" spcFirstLastPara="1" rIns="91425" wrap="square" tIns="91425"/>
          <a:lstStyle>
            <a:lvl1pPr lvl="0" rtl="0">
              <a:spcBef>
                <a:spcPts val="0"/>
              </a:spcBef>
              <a:spcAft>
                <a:spcPts val="0"/>
              </a:spcAft>
              <a:buNone/>
              <a:defRPr sz="14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56" name="Google Shape;456;p53"/>
          <p:cNvSpPr txBox="1"/>
          <p:nvPr>
            <p:ph idx="1" type="subTitle"/>
          </p:nvPr>
        </p:nvSpPr>
        <p:spPr>
          <a:xfrm>
            <a:off x="1215050" y="1735200"/>
            <a:ext cx="4778400" cy="450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457" name="Google Shape;457;p53"/>
          <p:cNvSpPr txBox="1"/>
          <p:nvPr>
            <p:ph idx="3" type="title"/>
          </p:nvPr>
        </p:nvSpPr>
        <p:spPr>
          <a:xfrm>
            <a:off x="1215050" y="2260371"/>
            <a:ext cx="3369300" cy="298200"/>
          </a:xfrm>
          <a:prstGeom prst="rect">
            <a:avLst/>
          </a:prstGeom>
        </p:spPr>
        <p:txBody>
          <a:bodyPr anchorCtr="0" anchor="t" bIns="91425" lIns="91425" spcFirstLastPara="1" rIns="91425" wrap="square" tIns="91425"/>
          <a:lstStyle>
            <a:lvl1pPr lvl="0" rtl="0">
              <a:spcBef>
                <a:spcPts val="0"/>
              </a:spcBef>
              <a:spcAft>
                <a:spcPts val="0"/>
              </a:spcAft>
              <a:buNone/>
              <a:defRPr sz="14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58" name="Google Shape;458;p53"/>
          <p:cNvSpPr txBox="1"/>
          <p:nvPr>
            <p:ph idx="4" type="subTitle"/>
          </p:nvPr>
        </p:nvSpPr>
        <p:spPr>
          <a:xfrm>
            <a:off x="1215050" y="2512146"/>
            <a:ext cx="4778400" cy="450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459" name="Google Shape;459;p53"/>
          <p:cNvSpPr txBox="1"/>
          <p:nvPr>
            <p:ph idx="5" type="title"/>
          </p:nvPr>
        </p:nvSpPr>
        <p:spPr>
          <a:xfrm>
            <a:off x="1215050" y="2962746"/>
            <a:ext cx="3369300" cy="298200"/>
          </a:xfrm>
          <a:prstGeom prst="rect">
            <a:avLst/>
          </a:prstGeom>
        </p:spPr>
        <p:txBody>
          <a:bodyPr anchorCtr="0" anchor="t" bIns="91425" lIns="91425" spcFirstLastPara="1" rIns="91425" wrap="square" tIns="91425"/>
          <a:lstStyle>
            <a:lvl1pPr lvl="0" rtl="0">
              <a:spcBef>
                <a:spcPts val="0"/>
              </a:spcBef>
              <a:spcAft>
                <a:spcPts val="0"/>
              </a:spcAft>
              <a:buNone/>
              <a:defRPr sz="14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60" name="Google Shape;460;p53"/>
          <p:cNvSpPr txBox="1"/>
          <p:nvPr>
            <p:ph idx="6" type="subTitle"/>
          </p:nvPr>
        </p:nvSpPr>
        <p:spPr>
          <a:xfrm>
            <a:off x="1215050" y="3214521"/>
            <a:ext cx="4778400" cy="450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461" name="Google Shape;461;p53"/>
          <p:cNvSpPr txBox="1"/>
          <p:nvPr>
            <p:ph idx="7" type="title"/>
          </p:nvPr>
        </p:nvSpPr>
        <p:spPr>
          <a:xfrm>
            <a:off x="1215050" y="3555796"/>
            <a:ext cx="3369300" cy="298200"/>
          </a:xfrm>
          <a:prstGeom prst="rect">
            <a:avLst/>
          </a:prstGeom>
        </p:spPr>
        <p:txBody>
          <a:bodyPr anchorCtr="0" anchor="t" bIns="91425" lIns="91425" spcFirstLastPara="1" rIns="91425" wrap="square" tIns="91425"/>
          <a:lstStyle>
            <a:lvl1pPr lvl="0" rtl="0">
              <a:spcBef>
                <a:spcPts val="0"/>
              </a:spcBef>
              <a:spcAft>
                <a:spcPts val="0"/>
              </a:spcAft>
              <a:buNone/>
              <a:defRPr sz="14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62" name="Google Shape;462;p53"/>
          <p:cNvSpPr txBox="1"/>
          <p:nvPr>
            <p:ph idx="8" type="subTitle"/>
          </p:nvPr>
        </p:nvSpPr>
        <p:spPr>
          <a:xfrm>
            <a:off x="1215050" y="3807571"/>
            <a:ext cx="4778400" cy="450600"/>
          </a:xfrm>
          <a:prstGeom prst="rect">
            <a:avLst/>
          </a:prstGeom>
        </p:spPr>
        <p:txBody>
          <a:bodyPr anchorCtr="0" anchor="t" bIns="91425" lIns="91425" spcFirstLastPara="1" rIns="91425" wrap="square" tIns="91425"/>
          <a:lstStyle>
            <a:lvl1pPr lvl="0" rtl="0">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sz="1200">
                <a:solidFill>
                  <a:srgbClr val="FFFFFF"/>
                </a:solidFill>
                <a:latin typeface="Open Sans Light"/>
                <a:ea typeface="Open Sans Light"/>
                <a:cs typeface="Open Sans Light"/>
                <a:sym typeface="Open Sans Light"/>
              </a:defRPr>
            </a:lvl2pPr>
            <a:lvl3pPr lvl="2" rtl="0">
              <a:spcBef>
                <a:spcPts val="1600"/>
              </a:spcBef>
              <a:spcAft>
                <a:spcPts val="0"/>
              </a:spcAft>
              <a:buNone/>
              <a:defRPr sz="1200">
                <a:solidFill>
                  <a:srgbClr val="FFFFFF"/>
                </a:solidFill>
                <a:latin typeface="Open Sans Light"/>
                <a:ea typeface="Open Sans Light"/>
                <a:cs typeface="Open Sans Light"/>
                <a:sym typeface="Open Sans Light"/>
              </a:defRPr>
            </a:lvl3pPr>
            <a:lvl4pPr lvl="3" rtl="0">
              <a:spcBef>
                <a:spcPts val="1600"/>
              </a:spcBef>
              <a:spcAft>
                <a:spcPts val="0"/>
              </a:spcAft>
              <a:buNone/>
              <a:defRPr sz="1200">
                <a:solidFill>
                  <a:srgbClr val="FFFFFF"/>
                </a:solidFill>
                <a:latin typeface="Open Sans Light"/>
                <a:ea typeface="Open Sans Light"/>
                <a:cs typeface="Open Sans Light"/>
                <a:sym typeface="Open Sans Light"/>
              </a:defRPr>
            </a:lvl4pPr>
            <a:lvl5pPr lvl="4" rtl="0">
              <a:spcBef>
                <a:spcPts val="1600"/>
              </a:spcBef>
              <a:spcAft>
                <a:spcPts val="0"/>
              </a:spcAft>
              <a:buNone/>
              <a:defRPr sz="1200">
                <a:solidFill>
                  <a:srgbClr val="FFFFFF"/>
                </a:solidFill>
                <a:latin typeface="Open Sans Light"/>
                <a:ea typeface="Open Sans Light"/>
                <a:cs typeface="Open Sans Light"/>
                <a:sym typeface="Open Sans Light"/>
              </a:defRPr>
            </a:lvl5pPr>
            <a:lvl6pPr lvl="5" rtl="0">
              <a:spcBef>
                <a:spcPts val="1600"/>
              </a:spcBef>
              <a:spcAft>
                <a:spcPts val="0"/>
              </a:spcAft>
              <a:buNone/>
              <a:defRPr sz="1200">
                <a:solidFill>
                  <a:srgbClr val="FFFFFF"/>
                </a:solidFill>
                <a:latin typeface="Open Sans Light"/>
                <a:ea typeface="Open Sans Light"/>
                <a:cs typeface="Open Sans Light"/>
                <a:sym typeface="Open Sans Light"/>
              </a:defRPr>
            </a:lvl6pPr>
            <a:lvl7pPr lvl="6" rtl="0">
              <a:spcBef>
                <a:spcPts val="1600"/>
              </a:spcBef>
              <a:spcAft>
                <a:spcPts val="0"/>
              </a:spcAft>
              <a:buNone/>
              <a:defRPr sz="1200">
                <a:solidFill>
                  <a:srgbClr val="FFFFFF"/>
                </a:solidFill>
                <a:latin typeface="Open Sans Light"/>
                <a:ea typeface="Open Sans Light"/>
                <a:cs typeface="Open Sans Light"/>
                <a:sym typeface="Open Sans Light"/>
              </a:defRPr>
            </a:lvl7pPr>
            <a:lvl8pPr lvl="7" rtl="0">
              <a:spcBef>
                <a:spcPts val="1600"/>
              </a:spcBef>
              <a:spcAft>
                <a:spcPts val="0"/>
              </a:spcAft>
              <a:buNone/>
              <a:defRPr sz="1200">
                <a:solidFill>
                  <a:srgbClr val="FFFFFF"/>
                </a:solidFill>
                <a:latin typeface="Open Sans Light"/>
                <a:ea typeface="Open Sans Light"/>
                <a:cs typeface="Open Sans Light"/>
                <a:sym typeface="Open Sans Light"/>
              </a:defRPr>
            </a:lvl8pPr>
            <a:lvl9pPr lvl="8" rtl="0">
              <a:spcBef>
                <a:spcPts val="1600"/>
              </a:spcBef>
              <a:spcAft>
                <a:spcPts val="1600"/>
              </a:spcAft>
              <a:buNone/>
              <a:defRPr sz="1200">
                <a:solidFill>
                  <a:srgbClr val="FFFFFF"/>
                </a:solidFill>
                <a:latin typeface="Open Sans Light"/>
                <a:ea typeface="Open Sans Light"/>
                <a:cs typeface="Open Sans Light"/>
                <a:sym typeface="Open Sans Light"/>
              </a:defRPr>
            </a:lvl9pPr>
          </a:lstStyle>
          <a:p/>
        </p:txBody>
      </p:sp>
      <p:sp>
        <p:nvSpPr>
          <p:cNvPr id="463" name="Google Shape;463;p53"/>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FFFFFF"/>
                </a:solidFill>
                <a:latin typeface="Open Sans"/>
                <a:ea typeface="Open Sans"/>
                <a:cs typeface="Open Sans"/>
                <a:sym typeface="Open Sans"/>
              </a:rPr>
              <a:t>|</a:t>
            </a:r>
            <a:r>
              <a:rPr b="1" lang="en" sz="1000">
                <a:solidFill>
                  <a:srgbClr val="FFFFFF"/>
                </a:solidFill>
                <a:latin typeface="Open Sans"/>
                <a:ea typeface="Open Sans"/>
                <a:cs typeface="Open Sans"/>
                <a:sym typeface="Open Sans"/>
              </a:rPr>
              <a:t> </a:t>
            </a:r>
            <a:endParaRPr>
              <a:solidFill>
                <a:srgbClr val="FFFFFF"/>
              </a:solidFill>
            </a:endParaRPr>
          </a:p>
        </p:txBody>
      </p:sp>
      <p:sp>
        <p:nvSpPr>
          <p:cNvPr id="464" name="Google Shape;464;p53"/>
          <p:cNvSpPr txBox="1"/>
          <p:nvPr>
            <p:ph idx="9"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FFFFFF"/>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3">
  <p:cSld name="CUSTOM_3">
    <p:spTree>
      <p:nvGrpSpPr>
        <p:cNvPr id="465" name="Shape 465"/>
        <p:cNvGrpSpPr/>
        <p:nvPr/>
      </p:nvGrpSpPr>
      <p:grpSpPr>
        <a:xfrm>
          <a:off x="0" y="0"/>
          <a:ext cx="0" cy="0"/>
          <a:chOff x="0" y="0"/>
          <a:chExt cx="0" cy="0"/>
        </a:xfrm>
      </p:grpSpPr>
      <p:pic>
        <p:nvPicPr>
          <p:cNvPr id="466" name="Google Shape;466;p54"/>
          <p:cNvPicPr preferRelativeResize="0"/>
          <p:nvPr/>
        </p:nvPicPr>
        <p:blipFill>
          <a:blip r:embed="rId2">
            <a:alphaModFix/>
          </a:blip>
          <a:stretch>
            <a:fillRect/>
          </a:stretch>
        </p:blipFill>
        <p:spPr>
          <a:xfrm>
            <a:off x="1881" y="0"/>
            <a:ext cx="9140234" cy="5143498"/>
          </a:xfrm>
          <a:prstGeom prst="rect">
            <a:avLst/>
          </a:prstGeom>
          <a:noFill/>
          <a:ln>
            <a:noFill/>
          </a:ln>
        </p:spPr>
      </p:pic>
      <p:pic>
        <p:nvPicPr>
          <p:cNvPr id="467" name="Google Shape;467;p54"/>
          <p:cNvPicPr preferRelativeResize="0"/>
          <p:nvPr/>
        </p:nvPicPr>
        <p:blipFill>
          <a:blip r:embed="rId3">
            <a:alphaModFix/>
          </a:blip>
          <a:stretch>
            <a:fillRect/>
          </a:stretch>
        </p:blipFill>
        <p:spPr>
          <a:xfrm>
            <a:off x="8091499" y="190658"/>
            <a:ext cx="871049" cy="150817"/>
          </a:xfrm>
          <a:prstGeom prst="rect">
            <a:avLst/>
          </a:prstGeom>
          <a:noFill/>
          <a:ln>
            <a:noFill/>
          </a:ln>
        </p:spPr>
      </p:pic>
      <p:cxnSp>
        <p:nvCxnSpPr>
          <p:cNvPr id="468" name="Google Shape;468;p54"/>
          <p:cNvCxnSpPr/>
          <p:nvPr/>
        </p:nvCxnSpPr>
        <p:spPr>
          <a:xfrm>
            <a:off x="926664" y="1311428"/>
            <a:ext cx="0" cy="2745300"/>
          </a:xfrm>
          <a:prstGeom prst="straightConnector1">
            <a:avLst/>
          </a:prstGeom>
          <a:noFill/>
          <a:ln cap="flat" cmpd="sng" w="19050">
            <a:solidFill>
              <a:srgbClr val="FFFFFF"/>
            </a:solidFill>
            <a:prstDash val="solid"/>
            <a:miter lim="800000"/>
            <a:headEnd len="sm" w="sm" type="none"/>
            <a:tailEnd len="sm" w="sm" type="none"/>
          </a:ln>
        </p:spPr>
      </p:cxnSp>
      <p:sp>
        <p:nvSpPr>
          <p:cNvPr id="469" name="Google Shape;469;p54"/>
          <p:cNvSpPr txBox="1"/>
          <p:nvPr>
            <p:ph type="title"/>
          </p:nvPr>
        </p:nvSpPr>
        <p:spPr>
          <a:xfrm>
            <a:off x="924350" y="1490875"/>
            <a:ext cx="5352300" cy="2251200"/>
          </a:xfrm>
          <a:prstGeom prst="rect">
            <a:avLst/>
          </a:prstGeom>
        </p:spPr>
        <p:txBody>
          <a:bodyPr anchorCtr="0" anchor="t" bIns="91425" lIns="91425" spcFirstLastPara="1" rIns="91425" wrap="square" tIns="91425"/>
          <a:lstStyle>
            <a:lvl1pPr lvl="0" rtl="0">
              <a:spcBef>
                <a:spcPts val="0"/>
              </a:spcBef>
              <a:spcAft>
                <a:spcPts val="0"/>
              </a:spcAft>
              <a:buNone/>
              <a:defRPr b="1" sz="4800">
                <a:solidFill>
                  <a:srgbClr val="FFFFFF"/>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3 1">
  <p:cSld name="CUSTOM_3_1">
    <p:spTree>
      <p:nvGrpSpPr>
        <p:cNvPr id="470" name="Shape 470"/>
        <p:cNvGrpSpPr/>
        <p:nvPr/>
      </p:nvGrpSpPr>
      <p:grpSpPr>
        <a:xfrm>
          <a:off x="0" y="0"/>
          <a:ext cx="0" cy="0"/>
          <a:chOff x="0" y="0"/>
          <a:chExt cx="0" cy="0"/>
        </a:xfrm>
      </p:grpSpPr>
      <p:pic>
        <p:nvPicPr>
          <p:cNvPr id="471" name="Google Shape;471;p55"/>
          <p:cNvPicPr preferRelativeResize="0"/>
          <p:nvPr/>
        </p:nvPicPr>
        <p:blipFill>
          <a:blip r:embed="rId2">
            <a:alphaModFix/>
          </a:blip>
          <a:stretch>
            <a:fillRect/>
          </a:stretch>
        </p:blipFill>
        <p:spPr>
          <a:xfrm>
            <a:off x="-515400" y="-300425"/>
            <a:ext cx="9836677" cy="5880901"/>
          </a:xfrm>
          <a:prstGeom prst="rect">
            <a:avLst/>
          </a:prstGeom>
          <a:noFill/>
          <a:ln>
            <a:noFill/>
          </a:ln>
        </p:spPr>
      </p:pic>
      <p:sp>
        <p:nvSpPr>
          <p:cNvPr id="472" name="Google Shape;472;p55"/>
          <p:cNvSpPr/>
          <p:nvPr/>
        </p:nvSpPr>
        <p:spPr>
          <a:xfrm>
            <a:off x="-515400" y="-300425"/>
            <a:ext cx="9836700" cy="5880900"/>
          </a:xfrm>
          <a:prstGeom prst="rect">
            <a:avLst/>
          </a:prstGeom>
          <a:solidFill>
            <a:srgbClr val="008CBB">
              <a:alpha val="496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3" name="Google Shape;473;p55"/>
          <p:cNvPicPr preferRelativeResize="0"/>
          <p:nvPr/>
        </p:nvPicPr>
        <p:blipFill>
          <a:blip r:embed="rId3">
            <a:alphaModFix/>
          </a:blip>
          <a:stretch>
            <a:fillRect/>
          </a:stretch>
        </p:blipFill>
        <p:spPr>
          <a:xfrm>
            <a:off x="8091499" y="190658"/>
            <a:ext cx="871049" cy="150817"/>
          </a:xfrm>
          <a:prstGeom prst="rect">
            <a:avLst/>
          </a:prstGeom>
          <a:noFill/>
          <a:ln>
            <a:noFill/>
          </a:ln>
        </p:spPr>
      </p:pic>
      <p:cxnSp>
        <p:nvCxnSpPr>
          <p:cNvPr id="474" name="Google Shape;474;p55"/>
          <p:cNvCxnSpPr/>
          <p:nvPr/>
        </p:nvCxnSpPr>
        <p:spPr>
          <a:xfrm>
            <a:off x="926664" y="1311428"/>
            <a:ext cx="0" cy="2745300"/>
          </a:xfrm>
          <a:prstGeom prst="straightConnector1">
            <a:avLst/>
          </a:prstGeom>
          <a:noFill/>
          <a:ln cap="flat" cmpd="sng" w="19050">
            <a:solidFill>
              <a:srgbClr val="FFFFFF"/>
            </a:solidFill>
            <a:prstDash val="solid"/>
            <a:miter lim="800000"/>
            <a:headEnd len="sm" w="sm" type="none"/>
            <a:tailEnd len="sm" w="sm" type="none"/>
          </a:ln>
        </p:spPr>
      </p:cxnSp>
      <p:sp>
        <p:nvSpPr>
          <p:cNvPr id="475" name="Google Shape;475;p55"/>
          <p:cNvSpPr txBox="1"/>
          <p:nvPr>
            <p:ph type="title"/>
          </p:nvPr>
        </p:nvSpPr>
        <p:spPr>
          <a:xfrm>
            <a:off x="924350" y="1490875"/>
            <a:ext cx="5352300" cy="2251200"/>
          </a:xfrm>
          <a:prstGeom prst="rect">
            <a:avLst/>
          </a:prstGeom>
        </p:spPr>
        <p:txBody>
          <a:bodyPr anchorCtr="0" anchor="t" bIns="91425" lIns="91425" spcFirstLastPara="1" rIns="91425" wrap="square" tIns="91425"/>
          <a:lstStyle>
            <a:lvl1pPr lvl="0" rtl="0">
              <a:spcBef>
                <a:spcPts val="0"/>
              </a:spcBef>
              <a:spcAft>
                <a:spcPts val="0"/>
              </a:spcAft>
              <a:buNone/>
              <a:defRPr b="1" sz="4800">
                <a:solidFill>
                  <a:srgbClr val="FFFFFF"/>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3 1 1">
  <p:cSld name="CUSTOM_3_1_1">
    <p:spTree>
      <p:nvGrpSpPr>
        <p:cNvPr id="476" name="Shape 476"/>
        <p:cNvGrpSpPr/>
        <p:nvPr/>
      </p:nvGrpSpPr>
      <p:grpSpPr>
        <a:xfrm>
          <a:off x="0" y="0"/>
          <a:ext cx="0" cy="0"/>
          <a:chOff x="0" y="0"/>
          <a:chExt cx="0" cy="0"/>
        </a:xfrm>
      </p:grpSpPr>
      <p:pic>
        <p:nvPicPr>
          <p:cNvPr id="477" name="Google Shape;477;p56"/>
          <p:cNvPicPr preferRelativeResize="0"/>
          <p:nvPr/>
        </p:nvPicPr>
        <p:blipFill>
          <a:blip r:embed="rId2">
            <a:alphaModFix/>
          </a:blip>
          <a:stretch>
            <a:fillRect/>
          </a:stretch>
        </p:blipFill>
        <p:spPr>
          <a:xfrm>
            <a:off x="0" y="0"/>
            <a:ext cx="9185398" cy="5657099"/>
          </a:xfrm>
          <a:prstGeom prst="rect">
            <a:avLst/>
          </a:prstGeom>
          <a:noFill/>
          <a:ln>
            <a:noFill/>
          </a:ln>
        </p:spPr>
      </p:pic>
      <p:sp>
        <p:nvSpPr>
          <p:cNvPr id="478" name="Google Shape;478;p56"/>
          <p:cNvSpPr/>
          <p:nvPr/>
        </p:nvSpPr>
        <p:spPr>
          <a:xfrm>
            <a:off x="-20700" y="0"/>
            <a:ext cx="9185400" cy="5657100"/>
          </a:xfrm>
          <a:prstGeom prst="rect">
            <a:avLst/>
          </a:prstGeom>
          <a:solidFill>
            <a:srgbClr val="008CBB">
              <a:alpha val="496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9" name="Google Shape;479;p56"/>
          <p:cNvPicPr preferRelativeResize="0"/>
          <p:nvPr/>
        </p:nvPicPr>
        <p:blipFill>
          <a:blip r:embed="rId3">
            <a:alphaModFix/>
          </a:blip>
          <a:stretch>
            <a:fillRect/>
          </a:stretch>
        </p:blipFill>
        <p:spPr>
          <a:xfrm>
            <a:off x="8091499" y="190658"/>
            <a:ext cx="871049" cy="150817"/>
          </a:xfrm>
          <a:prstGeom prst="rect">
            <a:avLst/>
          </a:prstGeom>
          <a:noFill/>
          <a:ln>
            <a:noFill/>
          </a:ln>
        </p:spPr>
      </p:pic>
      <p:cxnSp>
        <p:nvCxnSpPr>
          <p:cNvPr id="480" name="Google Shape;480;p56"/>
          <p:cNvCxnSpPr/>
          <p:nvPr/>
        </p:nvCxnSpPr>
        <p:spPr>
          <a:xfrm>
            <a:off x="926664" y="1311428"/>
            <a:ext cx="0" cy="2745300"/>
          </a:xfrm>
          <a:prstGeom prst="straightConnector1">
            <a:avLst/>
          </a:prstGeom>
          <a:noFill/>
          <a:ln cap="flat" cmpd="sng" w="19050">
            <a:solidFill>
              <a:srgbClr val="FFFFFF"/>
            </a:solidFill>
            <a:prstDash val="solid"/>
            <a:miter lim="800000"/>
            <a:headEnd len="sm" w="sm" type="none"/>
            <a:tailEnd len="sm" w="sm" type="none"/>
          </a:ln>
        </p:spPr>
      </p:cxnSp>
      <p:sp>
        <p:nvSpPr>
          <p:cNvPr id="481" name="Google Shape;481;p56"/>
          <p:cNvSpPr txBox="1"/>
          <p:nvPr>
            <p:ph type="title"/>
          </p:nvPr>
        </p:nvSpPr>
        <p:spPr>
          <a:xfrm>
            <a:off x="924350" y="1490875"/>
            <a:ext cx="5352300" cy="2251200"/>
          </a:xfrm>
          <a:prstGeom prst="rect">
            <a:avLst/>
          </a:prstGeom>
        </p:spPr>
        <p:txBody>
          <a:bodyPr anchorCtr="0" anchor="t" bIns="91425" lIns="91425" spcFirstLastPara="1" rIns="91425" wrap="square" tIns="91425"/>
          <a:lstStyle>
            <a:lvl1pPr lvl="0" rtl="0">
              <a:spcBef>
                <a:spcPts val="0"/>
              </a:spcBef>
              <a:spcAft>
                <a:spcPts val="0"/>
              </a:spcAft>
              <a:buNone/>
              <a:defRPr b="1" sz="4800">
                <a:solidFill>
                  <a:srgbClr val="FFFFFF"/>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0">
  <p:cSld name="CUSTOM_10">
    <p:spTree>
      <p:nvGrpSpPr>
        <p:cNvPr id="482" name="Shape 482"/>
        <p:cNvGrpSpPr/>
        <p:nvPr/>
      </p:nvGrpSpPr>
      <p:grpSpPr>
        <a:xfrm>
          <a:off x="0" y="0"/>
          <a:ext cx="0" cy="0"/>
          <a:chOff x="0" y="0"/>
          <a:chExt cx="0" cy="0"/>
        </a:xfrm>
      </p:grpSpPr>
      <p:sp>
        <p:nvSpPr>
          <p:cNvPr id="483" name="Google Shape;483;p57"/>
          <p:cNvSpPr/>
          <p:nvPr/>
        </p:nvSpPr>
        <p:spPr>
          <a:xfrm>
            <a:off x="773025" y="1635125"/>
            <a:ext cx="2386200" cy="2386200"/>
          </a:xfrm>
          <a:prstGeom prst="snip1Rect">
            <a:avLst>
              <a:gd fmla="val 16667" name="adj"/>
            </a:avLst>
          </a:prstGeom>
          <a:gradFill>
            <a:gsLst>
              <a:gs pos="0">
                <a:srgbClr val="5AB7D6"/>
              </a:gs>
              <a:gs pos="100000">
                <a:srgbClr val="0D6491"/>
              </a:gs>
            </a:gsLst>
            <a:lin ang="10801400" scaled="0"/>
          </a:gra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sz="600">
              <a:solidFill>
                <a:srgbClr val="F3F3F3"/>
              </a:solidFill>
              <a:latin typeface="Open Sans"/>
              <a:ea typeface="Open Sans"/>
              <a:cs typeface="Open Sans"/>
              <a:sym typeface="Open Sans"/>
            </a:endParaRPr>
          </a:p>
        </p:txBody>
      </p:sp>
      <p:sp>
        <p:nvSpPr>
          <p:cNvPr id="484" name="Google Shape;484;p57"/>
          <p:cNvSpPr/>
          <p:nvPr/>
        </p:nvSpPr>
        <p:spPr>
          <a:xfrm>
            <a:off x="3378900" y="1635261"/>
            <a:ext cx="2386200" cy="2386200"/>
          </a:xfrm>
          <a:prstGeom prst="snip1Rect">
            <a:avLst>
              <a:gd fmla="val 16667" name="adj"/>
            </a:avLst>
          </a:prstGeom>
          <a:gradFill>
            <a:gsLst>
              <a:gs pos="0">
                <a:srgbClr val="5AB7D6"/>
              </a:gs>
              <a:gs pos="100000">
                <a:srgbClr val="0D6491"/>
              </a:gs>
            </a:gsLst>
            <a:lin ang="10801400" scaled="0"/>
          </a:gra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b="1" sz="1000">
              <a:solidFill>
                <a:srgbClr val="F3F3F3"/>
              </a:solidFill>
              <a:latin typeface="Open Sans"/>
              <a:ea typeface="Open Sans"/>
              <a:cs typeface="Open Sans"/>
              <a:sym typeface="Open Sans"/>
            </a:endParaRPr>
          </a:p>
        </p:txBody>
      </p:sp>
      <p:sp>
        <p:nvSpPr>
          <p:cNvPr id="485" name="Google Shape;485;p57"/>
          <p:cNvSpPr/>
          <p:nvPr/>
        </p:nvSpPr>
        <p:spPr>
          <a:xfrm>
            <a:off x="5984775" y="1635261"/>
            <a:ext cx="2386200" cy="2386200"/>
          </a:xfrm>
          <a:prstGeom prst="snip1Rect">
            <a:avLst>
              <a:gd fmla="val 16667" name="adj"/>
            </a:avLst>
          </a:prstGeom>
          <a:gradFill>
            <a:gsLst>
              <a:gs pos="0">
                <a:srgbClr val="5AB7D6"/>
              </a:gs>
              <a:gs pos="100000">
                <a:srgbClr val="0D6491"/>
              </a:gs>
            </a:gsLst>
            <a:lin ang="10801400" scaled="0"/>
          </a:gra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b="1" sz="1000">
              <a:solidFill>
                <a:srgbClr val="F3F3F3"/>
              </a:solidFill>
              <a:latin typeface="Open Sans"/>
              <a:ea typeface="Open Sans"/>
              <a:cs typeface="Open Sans"/>
              <a:sym typeface="Open Sans"/>
            </a:endParaRPr>
          </a:p>
        </p:txBody>
      </p:sp>
      <p:cxnSp>
        <p:nvCxnSpPr>
          <p:cNvPr id="486" name="Google Shape;486;p57"/>
          <p:cNvCxnSpPr/>
          <p:nvPr/>
        </p:nvCxnSpPr>
        <p:spPr>
          <a:xfrm>
            <a:off x="633750" y="4302650"/>
            <a:ext cx="7876500" cy="0"/>
          </a:xfrm>
          <a:prstGeom prst="straightConnector1">
            <a:avLst/>
          </a:prstGeom>
          <a:noFill/>
          <a:ln cap="flat" cmpd="sng" w="9525">
            <a:solidFill>
              <a:srgbClr val="666666"/>
            </a:solidFill>
            <a:prstDash val="solid"/>
            <a:round/>
            <a:headEnd len="med" w="med" type="none"/>
            <a:tailEnd len="med" w="med" type="none"/>
          </a:ln>
        </p:spPr>
      </p:cxnSp>
      <p:pic>
        <p:nvPicPr>
          <p:cNvPr id="487" name="Google Shape;487;p57"/>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488" name="Google Shape;488;p57"/>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489" name="Google Shape;489;p57"/>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490" name="Google Shape;490;p57"/>
          <p:cNvSpPr txBox="1"/>
          <p:nvPr>
            <p:ph type="title"/>
          </p:nvPr>
        </p:nvSpPr>
        <p:spPr>
          <a:xfrm>
            <a:off x="491975" y="6742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91" name="Google Shape;491;p57"/>
          <p:cNvSpPr txBox="1"/>
          <p:nvPr>
            <p:ph idx="2" type="subTitle"/>
          </p:nvPr>
        </p:nvSpPr>
        <p:spPr>
          <a:xfrm>
            <a:off x="677525" y="4361625"/>
            <a:ext cx="7790700" cy="5955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492" name="Google Shape;492;p57"/>
          <p:cNvSpPr txBox="1"/>
          <p:nvPr>
            <p:ph idx="3" type="subTitle"/>
          </p:nvPr>
        </p:nvSpPr>
        <p:spPr>
          <a:xfrm>
            <a:off x="773025" y="1635125"/>
            <a:ext cx="2386200" cy="2386200"/>
          </a:xfrm>
          <a:prstGeom prst="rect">
            <a:avLst/>
          </a:prstGeom>
        </p:spPr>
        <p:txBody>
          <a:bodyPr anchorCtr="0" anchor="ctr"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493" name="Google Shape;493;p57"/>
          <p:cNvSpPr txBox="1"/>
          <p:nvPr>
            <p:ph idx="4" type="subTitle"/>
          </p:nvPr>
        </p:nvSpPr>
        <p:spPr>
          <a:xfrm>
            <a:off x="3378900" y="1635125"/>
            <a:ext cx="2386200" cy="2386200"/>
          </a:xfrm>
          <a:prstGeom prst="rect">
            <a:avLst/>
          </a:prstGeom>
        </p:spPr>
        <p:txBody>
          <a:bodyPr anchorCtr="0" anchor="ctr"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494" name="Google Shape;494;p57"/>
          <p:cNvSpPr txBox="1"/>
          <p:nvPr>
            <p:ph idx="5" type="subTitle"/>
          </p:nvPr>
        </p:nvSpPr>
        <p:spPr>
          <a:xfrm>
            <a:off x="5984775" y="1635125"/>
            <a:ext cx="2386200" cy="2386200"/>
          </a:xfrm>
          <a:prstGeom prst="rect">
            <a:avLst/>
          </a:prstGeom>
        </p:spPr>
        <p:txBody>
          <a:bodyPr anchorCtr="0" anchor="ctr"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4">
  <p:cSld name="CUSTOM_4">
    <p:spTree>
      <p:nvGrpSpPr>
        <p:cNvPr id="495" name="Shape 495"/>
        <p:cNvGrpSpPr/>
        <p:nvPr/>
      </p:nvGrpSpPr>
      <p:grpSpPr>
        <a:xfrm>
          <a:off x="0" y="0"/>
          <a:ext cx="0" cy="0"/>
          <a:chOff x="0" y="0"/>
          <a:chExt cx="0" cy="0"/>
        </a:xfrm>
      </p:grpSpPr>
      <p:pic>
        <p:nvPicPr>
          <p:cNvPr id="496" name="Google Shape;496;p58"/>
          <p:cNvPicPr preferRelativeResize="0"/>
          <p:nvPr/>
        </p:nvPicPr>
        <p:blipFill rotWithShape="1">
          <a:blip r:embed="rId2">
            <a:alphaModFix/>
          </a:blip>
          <a:srcRect b="0" l="0" r="0" t="0"/>
          <a:stretch/>
        </p:blipFill>
        <p:spPr>
          <a:xfrm>
            <a:off x="1875" y="24"/>
            <a:ext cx="9140245" cy="5143425"/>
          </a:xfrm>
          <a:prstGeom prst="rect">
            <a:avLst/>
          </a:prstGeom>
          <a:noFill/>
          <a:ln>
            <a:noFill/>
          </a:ln>
        </p:spPr>
      </p:pic>
      <p:grpSp>
        <p:nvGrpSpPr>
          <p:cNvPr id="497" name="Google Shape;497;p58"/>
          <p:cNvGrpSpPr/>
          <p:nvPr/>
        </p:nvGrpSpPr>
        <p:grpSpPr>
          <a:xfrm>
            <a:off x="504600" y="3654496"/>
            <a:ext cx="8134800" cy="252625"/>
            <a:chOff x="504600" y="3522246"/>
            <a:chExt cx="8134800" cy="252625"/>
          </a:xfrm>
        </p:grpSpPr>
        <p:cxnSp>
          <p:nvCxnSpPr>
            <p:cNvPr id="498" name="Google Shape;498;p58"/>
            <p:cNvCxnSpPr/>
            <p:nvPr/>
          </p:nvCxnSpPr>
          <p:spPr>
            <a:xfrm>
              <a:off x="504600" y="3647050"/>
              <a:ext cx="8134800" cy="0"/>
            </a:xfrm>
            <a:prstGeom prst="straightConnector1">
              <a:avLst/>
            </a:prstGeom>
            <a:noFill/>
            <a:ln cap="flat" cmpd="sng" w="38100">
              <a:solidFill>
                <a:srgbClr val="FFFFFF"/>
              </a:solidFill>
              <a:prstDash val="solid"/>
              <a:round/>
              <a:headEnd len="med" w="med" type="none"/>
              <a:tailEnd len="med" w="med" type="triangle"/>
            </a:ln>
          </p:spPr>
        </p:cxnSp>
        <p:sp>
          <p:nvSpPr>
            <p:cNvPr id="499" name="Google Shape;499;p58"/>
            <p:cNvSpPr/>
            <p:nvPr/>
          </p:nvSpPr>
          <p:spPr>
            <a:xfrm>
              <a:off x="1543075" y="3525271"/>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500" name="Google Shape;500;p58"/>
            <p:cNvSpPr/>
            <p:nvPr/>
          </p:nvSpPr>
          <p:spPr>
            <a:xfrm>
              <a:off x="2704725" y="3522246"/>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501" name="Google Shape;501;p58"/>
            <p:cNvSpPr/>
            <p:nvPr/>
          </p:nvSpPr>
          <p:spPr>
            <a:xfrm>
              <a:off x="3866375" y="3525271"/>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502" name="Google Shape;502;p58"/>
            <p:cNvSpPr/>
            <p:nvPr/>
          </p:nvSpPr>
          <p:spPr>
            <a:xfrm>
              <a:off x="5028025" y="3522246"/>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503" name="Google Shape;503;p58"/>
            <p:cNvSpPr/>
            <p:nvPr/>
          </p:nvSpPr>
          <p:spPr>
            <a:xfrm>
              <a:off x="6189675" y="3522246"/>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504" name="Google Shape;504;p58"/>
            <p:cNvSpPr/>
            <p:nvPr/>
          </p:nvSpPr>
          <p:spPr>
            <a:xfrm>
              <a:off x="7351325" y="3522246"/>
              <a:ext cx="249600" cy="2496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grpSp>
      <p:pic>
        <p:nvPicPr>
          <p:cNvPr id="505" name="Google Shape;505;p58"/>
          <p:cNvPicPr preferRelativeResize="0"/>
          <p:nvPr/>
        </p:nvPicPr>
        <p:blipFill>
          <a:blip r:embed="rId3">
            <a:alphaModFix/>
          </a:blip>
          <a:stretch>
            <a:fillRect/>
          </a:stretch>
        </p:blipFill>
        <p:spPr>
          <a:xfrm>
            <a:off x="8091499" y="190658"/>
            <a:ext cx="871049" cy="150817"/>
          </a:xfrm>
          <a:prstGeom prst="rect">
            <a:avLst/>
          </a:prstGeom>
          <a:noFill/>
          <a:ln>
            <a:noFill/>
          </a:ln>
        </p:spPr>
      </p:pic>
      <p:sp>
        <p:nvSpPr>
          <p:cNvPr id="506" name="Google Shape;506;p58"/>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FFFFFF"/>
                </a:solidFill>
                <a:latin typeface="Open Sans"/>
                <a:ea typeface="Open Sans"/>
                <a:cs typeface="Open Sans"/>
                <a:sym typeface="Open Sans"/>
              </a:rPr>
              <a:t>|</a:t>
            </a:r>
            <a:r>
              <a:rPr b="1" lang="en" sz="1000">
                <a:solidFill>
                  <a:srgbClr val="FFFFFF"/>
                </a:solidFill>
                <a:latin typeface="Open Sans"/>
                <a:ea typeface="Open Sans"/>
                <a:cs typeface="Open Sans"/>
                <a:sym typeface="Open Sans"/>
              </a:rPr>
              <a:t> </a:t>
            </a:r>
            <a:endParaRPr>
              <a:solidFill>
                <a:srgbClr val="FFFFFF"/>
              </a:solidFill>
            </a:endParaRPr>
          </a:p>
        </p:txBody>
      </p:sp>
      <p:sp>
        <p:nvSpPr>
          <p:cNvPr id="507" name="Google Shape;507;p58"/>
          <p:cNvSpPr txBox="1"/>
          <p:nvPr>
            <p:ph type="title"/>
          </p:nvPr>
        </p:nvSpPr>
        <p:spPr>
          <a:xfrm>
            <a:off x="290725" y="1067600"/>
            <a:ext cx="8550000" cy="581400"/>
          </a:xfrm>
          <a:prstGeom prst="rect">
            <a:avLst/>
          </a:prstGeom>
        </p:spPr>
        <p:txBody>
          <a:bodyPr anchorCtr="0" anchor="t" bIns="91425" lIns="91425" spcFirstLastPara="1" rIns="91425" wrap="square" tIns="91425"/>
          <a:lstStyle>
            <a:lvl1pPr lvl="0" rtl="0" algn="ctr">
              <a:spcBef>
                <a:spcPts val="0"/>
              </a:spcBef>
              <a:spcAft>
                <a:spcPts val="0"/>
              </a:spcAft>
              <a:buNone/>
              <a:defRPr b="1" sz="3600">
                <a:solidFill>
                  <a:srgbClr val="FFFFFF"/>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08" name="Google Shape;508;p58"/>
          <p:cNvSpPr txBox="1"/>
          <p:nvPr>
            <p:ph idx="1" type="subTitle"/>
          </p:nvPr>
        </p:nvSpPr>
        <p:spPr>
          <a:xfrm>
            <a:off x="1182001"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509" name="Google Shape;509;p58"/>
          <p:cNvSpPr txBox="1"/>
          <p:nvPr>
            <p:ph idx="2" type="subTitle"/>
          </p:nvPr>
        </p:nvSpPr>
        <p:spPr>
          <a:xfrm>
            <a:off x="2358190"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510" name="Google Shape;510;p58"/>
          <p:cNvSpPr txBox="1"/>
          <p:nvPr>
            <p:ph idx="3" type="subTitle"/>
          </p:nvPr>
        </p:nvSpPr>
        <p:spPr>
          <a:xfrm>
            <a:off x="3498720"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511" name="Google Shape;511;p58"/>
          <p:cNvSpPr txBox="1"/>
          <p:nvPr>
            <p:ph idx="4" type="subTitle"/>
          </p:nvPr>
        </p:nvSpPr>
        <p:spPr>
          <a:xfrm>
            <a:off x="4663264"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512" name="Google Shape;512;p58"/>
          <p:cNvSpPr txBox="1"/>
          <p:nvPr>
            <p:ph idx="5" type="subTitle"/>
          </p:nvPr>
        </p:nvSpPr>
        <p:spPr>
          <a:xfrm>
            <a:off x="5824496"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513" name="Google Shape;513;p58"/>
          <p:cNvSpPr txBox="1"/>
          <p:nvPr>
            <p:ph idx="6" type="subTitle"/>
          </p:nvPr>
        </p:nvSpPr>
        <p:spPr>
          <a:xfrm>
            <a:off x="6985721" y="21394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solidFill>
                  <a:srgbClr val="FFFFFF"/>
                </a:solidFill>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514" name="Google Shape;514;p58"/>
          <p:cNvSpPr txBox="1"/>
          <p:nvPr>
            <p:ph idx="7"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FFFFFF"/>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5">
  <p:cSld name="CUSTOM_5">
    <p:spTree>
      <p:nvGrpSpPr>
        <p:cNvPr id="515" name="Shape 515"/>
        <p:cNvGrpSpPr/>
        <p:nvPr/>
      </p:nvGrpSpPr>
      <p:grpSpPr>
        <a:xfrm>
          <a:off x="0" y="0"/>
          <a:ext cx="0" cy="0"/>
          <a:chOff x="0" y="0"/>
          <a:chExt cx="0" cy="0"/>
        </a:xfrm>
      </p:grpSpPr>
      <p:pic>
        <p:nvPicPr>
          <p:cNvPr id="516" name="Google Shape;516;p59"/>
          <p:cNvPicPr preferRelativeResize="0"/>
          <p:nvPr/>
        </p:nvPicPr>
        <p:blipFill rotWithShape="1">
          <a:blip r:embed="rId2">
            <a:alphaModFix/>
          </a:blip>
          <a:srcRect b="20777" l="0" r="0" t="22297"/>
          <a:stretch/>
        </p:blipFill>
        <p:spPr>
          <a:xfrm>
            <a:off x="1875" y="1604125"/>
            <a:ext cx="9140245" cy="2928000"/>
          </a:xfrm>
          <a:prstGeom prst="rect">
            <a:avLst/>
          </a:prstGeom>
          <a:noFill/>
          <a:ln>
            <a:noFill/>
          </a:ln>
        </p:spPr>
      </p:pic>
      <p:pic>
        <p:nvPicPr>
          <p:cNvPr id="517" name="Google Shape;517;p59"/>
          <p:cNvPicPr preferRelativeResize="0"/>
          <p:nvPr/>
        </p:nvPicPr>
        <p:blipFill>
          <a:blip r:embed="rId3">
            <a:alphaModFix/>
          </a:blip>
          <a:stretch>
            <a:fillRect/>
          </a:stretch>
        </p:blipFill>
        <p:spPr>
          <a:xfrm>
            <a:off x="8091507" y="190647"/>
            <a:ext cx="871042" cy="150825"/>
          </a:xfrm>
          <a:prstGeom prst="rect">
            <a:avLst/>
          </a:prstGeom>
          <a:noFill/>
          <a:ln>
            <a:noFill/>
          </a:ln>
        </p:spPr>
      </p:pic>
      <p:sp>
        <p:nvSpPr>
          <p:cNvPr id="518" name="Google Shape;518;p59"/>
          <p:cNvSpPr txBox="1"/>
          <p:nvPr>
            <p:ph type="title"/>
          </p:nvPr>
        </p:nvSpPr>
        <p:spPr>
          <a:xfrm>
            <a:off x="491975" y="521800"/>
            <a:ext cx="8252100" cy="9093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19" name="Google Shape;519;p59"/>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520" name="Google Shape;520;p59"/>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6">
  <p:cSld name="CUSTOM_6">
    <p:spTree>
      <p:nvGrpSpPr>
        <p:cNvPr id="521" name="Shape 521"/>
        <p:cNvGrpSpPr/>
        <p:nvPr/>
      </p:nvGrpSpPr>
      <p:grpSpPr>
        <a:xfrm>
          <a:off x="0" y="0"/>
          <a:ext cx="0" cy="0"/>
          <a:chOff x="0" y="0"/>
          <a:chExt cx="0" cy="0"/>
        </a:xfrm>
      </p:grpSpPr>
      <p:pic>
        <p:nvPicPr>
          <p:cNvPr id="522" name="Google Shape;522;p60"/>
          <p:cNvPicPr preferRelativeResize="0"/>
          <p:nvPr/>
        </p:nvPicPr>
        <p:blipFill rotWithShape="1">
          <a:blip r:embed="rId2">
            <a:alphaModFix/>
          </a:blip>
          <a:srcRect b="7757" l="0" r="0" t="-9301"/>
          <a:stretch/>
        </p:blipFill>
        <p:spPr>
          <a:xfrm>
            <a:off x="0" y="-518275"/>
            <a:ext cx="9144005" cy="5661775"/>
          </a:xfrm>
          <a:prstGeom prst="rect">
            <a:avLst/>
          </a:prstGeom>
          <a:noFill/>
          <a:ln>
            <a:noFill/>
          </a:ln>
        </p:spPr>
      </p:pic>
      <p:sp>
        <p:nvSpPr>
          <p:cNvPr id="523" name="Google Shape;523;p60"/>
          <p:cNvSpPr txBox="1"/>
          <p:nvPr/>
        </p:nvSpPr>
        <p:spPr>
          <a:xfrm>
            <a:off x="1039200" y="2113950"/>
            <a:ext cx="3217200" cy="1220400"/>
          </a:xfrm>
          <a:prstGeom prst="rect">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a:solidFill>
                <a:srgbClr val="FFFFFF"/>
              </a:solidFill>
              <a:latin typeface="Open Sans"/>
              <a:ea typeface="Open Sans"/>
              <a:cs typeface="Open Sans"/>
              <a:sym typeface="Open Sans"/>
            </a:endParaRPr>
          </a:p>
        </p:txBody>
      </p:sp>
      <p:sp>
        <p:nvSpPr>
          <p:cNvPr id="524" name="Google Shape;524;p60"/>
          <p:cNvSpPr txBox="1"/>
          <p:nvPr/>
        </p:nvSpPr>
        <p:spPr>
          <a:xfrm>
            <a:off x="4887600" y="2113950"/>
            <a:ext cx="3217200" cy="1220400"/>
          </a:xfrm>
          <a:prstGeom prst="rect">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a:solidFill>
                <a:srgbClr val="FFFFFF"/>
              </a:solidFill>
              <a:latin typeface="Open Sans"/>
              <a:ea typeface="Open Sans"/>
              <a:cs typeface="Open Sans"/>
              <a:sym typeface="Open Sans"/>
            </a:endParaRPr>
          </a:p>
        </p:txBody>
      </p:sp>
      <p:cxnSp>
        <p:nvCxnSpPr>
          <p:cNvPr id="525" name="Google Shape;525;p60"/>
          <p:cNvCxnSpPr>
            <a:stCxn id="523" idx="3"/>
            <a:endCxn id="524" idx="1"/>
          </p:cNvCxnSpPr>
          <p:nvPr/>
        </p:nvCxnSpPr>
        <p:spPr>
          <a:xfrm>
            <a:off x="4256400" y="2724150"/>
            <a:ext cx="631200" cy="0"/>
          </a:xfrm>
          <a:prstGeom prst="straightConnector1">
            <a:avLst/>
          </a:prstGeom>
          <a:noFill/>
          <a:ln cap="flat" cmpd="sng" w="28575">
            <a:solidFill>
              <a:srgbClr val="FFFFFF"/>
            </a:solidFill>
            <a:prstDash val="solid"/>
            <a:round/>
            <a:headEnd len="med" w="med" type="none"/>
            <a:tailEnd len="med" w="med" type="triangle"/>
          </a:ln>
        </p:spPr>
      </p:cxnSp>
      <p:sp>
        <p:nvSpPr>
          <p:cNvPr id="526" name="Google Shape;526;p60"/>
          <p:cNvSpPr txBox="1"/>
          <p:nvPr/>
        </p:nvSpPr>
        <p:spPr>
          <a:xfrm>
            <a:off x="1101579" y="3876916"/>
            <a:ext cx="417300" cy="37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FFFFFF"/>
              </a:solidFill>
              <a:latin typeface="Open Sans"/>
              <a:ea typeface="Open Sans"/>
              <a:cs typeface="Open Sans"/>
              <a:sym typeface="Open Sans"/>
            </a:endParaRPr>
          </a:p>
          <a:p>
            <a:pPr indent="-304800" lvl="0" marL="457200" rtl="0" algn="ctr">
              <a:lnSpc>
                <a:spcPct val="115000"/>
              </a:lnSpc>
              <a:spcBef>
                <a:spcPts val="0"/>
              </a:spcBef>
              <a:spcAft>
                <a:spcPts val="0"/>
              </a:spcAft>
              <a:buClr>
                <a:srgbClr val="FFFFFF"/>
              </a:buClr>
              <a:buSzPts val="1200"/>
              <a:buFont typeface="Open Sans"/>
              <a:buChar char="●"/>
            </a:pPr>
            <a:r>
              <a:t/>
            </a:r>
            <a:endParaRPr sz="1200">
              <a:solidFill>
                <a:srgbClr val="FFFFFF"/>
              </a:solidFill>
              <a:latin typeface="Open Sans"/>
              <a:ea typeface="Open Sans"/>
              <a:cs typeface="Open Sans"/>
              <a:sym typeface="Open Sans"/>
            </a:endParaRPr>
          </a:p>
        </p:txBody>
      </p:sp>
      <p:cxnSp>
        <p:nvCxnSpPr>
          <p:cNvPr id="527" name="Google Shape;527;p60"/>
          <p:cNvCxnSpPr/>
          <p:nvPr/>
        </p:nvCxnSpPr>
        <p:spPr>
          <a:xfrm>
            <a:off x="841500" y="3739425"/>
            <a:ext cx="7461000" cy="0"/>
          </a:xfrm>
          <a:prstGeom prst="straightConnector1">
            <a:avLst/>
          </a:prstGeom>
          <a:noFill/>
          <a:ln cap="flat" cmpd="sng" w="28575">
            <a:solidFill>
              <a:srgbClr val="FFFFFF"/>
            </a:solidFill>
            <a:prstDash val="solid"/>
            <a:round/>
            <a:headEnd len="med" w="med" type="none"/>
            <a:tailEnd len="med" w="med" type="none"/>
          </a:ln>
        </p:spPr>
      </p:cxnSp>
      <p:pic>
        <p:nvPicPr>
          <p:cNvPr id="528" name="Google Shape;528;p60"/>
          <p:cNvPicPr preferRelativeResize="0"/>
          <p:nvPr/>
        </p:nvPicPr>
        <p:blipFill>
          <a:blip r:embed="rId3">
            <a:alphaModFix/>
          </a:blip>
          <a:stretch>
            <a:fillRect/>
          </a:stretch>
        </p:blipFill>
        <p:spPr>
          <a:xfrm>
            <a:off x="8091499" y="190658"/>
            <a:ext cx="871049" cy="150817"/>
          </a:xfrm>
          <a:prstGeom prst="rect">
            <a:avLst/>
          </a:prstGeom>
          <a:noFill/>
          <a:ln>
            <a:noFill/>
          </a:ln>
        </p:spPr>
      </p:pic>
      <p:sp>
        <p:nvSpPr>
          <p:cNvPr id="529" name="Google Shape;529;p60"/>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FFFFFF"/>
                </a:solidFill>
                <a:latin typeface="Open Sans"/>
                <a:ea typeface="Open Sans"/>
                <a:cs typeface="Open Sans"/>
                <a:sym typeface="Open Sans"/>
              </a:rPr>
              <a:t>|</a:t>
            </a:r>
            <a:r>
              <a:rPr b="1" lang="en" sz="1000">
                <a:solidFill>
                  <a:srgbClr val="FFFFFF"/>
                </a:solidFill>
                <a:latin typeface="Open Sans"/>
                <a:ea typeface="Open Sans"/>
                <a:cs typeface="Open Sans"/>
                <a:sym typeface="Open Sans"/>
              </a:rPr>
              <a:t> </a:t>
            </a:r>
            <a:endParaRPr>
              <a:solidFill>
                <a:srgbClr val="FFFFFF"/>
              </a:solidFill>
            </a:endParaRPr>
          </a:p>
        </p:txBody>
      </p:sp>
      <p:sp>
        <p:nvSpPr>
          <p:cNvPr id="530" name="Google Shape;530;p60"/>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FFFFFF"/>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31" name="Google Shape;531;p60"/>
          <p:cNvSpPr txBox="1"/>
          <p:nvPr>
            <p:ph idx="2" type="subTitle"/>
          </p:nvPr>
        </p:nvSpPr>
        <p:spPr>
          <a:xfrm>
            <a:off x="1446150" y="39806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532" name="Google Shape;532;p60"/>
          <p:cNvSpPr txBox="1"/>
          <p:nvPr>
            <p:ph idx="3" type="subTitle"/>
          </p:nvPr>
        </p:nvSpPr>
        <p:spPr>
          <a:xfrm>
            <a:off x="1446150" y="42848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533" name="Google Shape;533;p60"/>
          <p:cNvSpPr txBox="1"/>
          <p:nvPr>
            <p:ph idx="4" type="subTitle"/>
          </p:nvPr>
        </p:nvSpPr>
        <p:spPr>
          <a:xfrm>
            <a:off x="1446150" y="45890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solidFill>
                  <a:srgbClr val="FFFFFF"/>
                </a:solidFill>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534" name="Google Shape;534;p60"/>
          <p:cNvSpPr txBox="1"/>
          <p:nvPr/>
        </p:nvSpPr>
        <p:spPr>
          <a:xfrm>
            <a:off x="1101579" y="4182541"/>
            <a:ext cx="417300" cy="37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FFFFFF"/>
              </a:solidFill>
              <a:latin typeface="Open Sans"/>
              <a:ea typeface="Open Sans"/>
              <a:cs typeface="Open Sans"/>
              <a:sym typeface="Open Sans"/>
            </a:endParaRPr>
          </a:p>
          <a:p>
            <a:pPr indent="-304800" lvl="0" marL="457200" rtl="0" algn="ctr">
              <a:lnSpc>
                <a:spcPct val="115000"/>
              </a:lnSpc>
              <a:spcBef>
                <a:spcPts val="0"/>
              </a:spcBef>
              <a:spcAft>
                <a:spcPts val="0"/>
              </a:spcAft>
              <a:buClr>
                <a:srgbClr val="FFFFFF"/>
              </a:buClr>
              <a:buSzPts val="1200"/>
              <a:buFont typeface="Open Sans"/>
              <a:buChar char="●"/>
            </a:pPr>
            <a:r>
              <a:t/>
            </a:r>
            <a:endParaRPr sz="1200">
              <a:solidFill>
                <a:srgbClr val="FFFFFF"/>
              </a:solidFill>
              <a:latin typeface="Open Sans"/>
              <a:ea typeface="Open Sans"/>
              <a:cs typeface="Open Sans"/>
              <a:sym typeface="Open Sans"/>
            </a:endParaRPr>
          </a:p>
        </p:txBody>
      </p:sp>
      <p:sp>
        <p:nvSpPr>
          <p:cNvPr id="535" name="Google Shape;535;p60"/>
          <p:cNvSpPr txBox="1"/>
          <p:nvPr/>
        </p:nvSpPr>
        <p:spPr>
          <a:xfrm>
            <a:off x="1101579" y="4480716"/>
            <a:ext cx="417300" cy="37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FFFFFF"/>
              </a:solidFill>
              <a:latin typeface="Open Sans"/>
              <a:ea typeface="Open Sans"/>
              <a:cs typeface="Open Sans"/>
              <a:sym typeface="Open Sans"/>
            </a:endParaRPr>
          </a:p>
          <a:p>
            <a:pPr indent="-304800" lvl="0" marL="457200" rtl="0" algn="ctr">
              <a:lnSpc>
                <a:spcPct val="115000"/>
              </a:lnSpc>
              <a:spcBef>
                <a:spcPts val="0"/>
              </a:spcBef>
              <a:spcAft>
                <a:spcPts val="0"/>
              </a:spcAft>
              <a:buClr>
                <a:srgbClr val="FFFFFF"/>
              </a:buClr>
              <a:buSzPts val="1200"/>
              <a:buFont typeface="Open Sans"/>
              <a:buChar char="●"/>
            </a:pPr>
            <a:r>
              <a:t/>
            </a:r>
            <a:endParaRPr sz="1200">
              <a:solidFill>
                <a:srgbClr val="FFFFFF"/>
              </a:solidFill>
              <a:latin typeface="Open Sans"/>
              <a:ea typeface="Open Sans"/>
              <a:cs typeface="Open Sans"/>
              <a:sym typeface="Open Sans"/>
            </a:endParaRPr>
          </a:p>
        </p:txBody>
      </p:sp>
      <p:sp>
        <p:nvSpPr>
          <p:cNvPr id="536" name="Google Shape;536;p60"/>
          <p:cNvSpPr txBox="1"/>
          <p:nvPr>
            <p:ph idx="5" type="subTitle"/>
          </p:nvPr>
        </p:nvSpPr>
        <p:spPr>
          <a:xfrm>
            <a:off x="1051075" y="2117025"/>
            <a:ext cx="3217200" cy="1220400"/>
          </a:xfrm>
          <a:prstGeom prst="rect">
            <a:avLst/>
          </a:prstGeom>
        </p:spPr>
        <p:txBody>
          <a:bodyPr anchorCtr="0" anchor="t" bIns="91425" lIns="91425" spcFirstLastPara="1" rIns="91425" wrap="square" tIns="91425"/>
          <a:lstStyle>
            <a:lvl1pPr lvl="0" rtl="0" algn="ctr">
              <a:spcBef>
                <a:spcPts val="0"/>
              </a:spcBef>
              <a:spcAft>
                <a:spcPts val="0"/>
              </a:spcAft>
              <a:buNone/>
              <a:defRPr sz="1400">
                <a:solidFill>
                  <a:srgbClr val="FFFFFF"/>
                </a:solidFill>
                <a:latin typeface="Open Sans SemiBold"/>
                <a:ea typeface="Open Sans SemiBold"/>
                <a:cs typeface="Open Sans SemiBold"/>
                <a:sym typeface="Open Sans SemiBold"/>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37" name="Google Shape;537;p60"/>
          <p:cNvSpPr txBox="1"/>
          <p:nvPr>
            <p:ph idx="6" type="subTitle"/>
          </p:nvPr>
        </p:nvSpPr>
        <p:spPr>
          <a:xfrm>
            <a:off x="4887600" y="2117025"/>
            <a:ext cx="3217200" cy="1220400"/>
          </a:xfrm>
          <a:prstGeom prst="rect">
            <a:avLst/>
          </a:prstGeom>
        </p:spPr>
        <p:txBody>
          <a:bodyPr anchorCtr="0" anchor="t" bIns="91425" lIns="91425" spcFirstLastPara="1" rIns="91425" wrap="square" tIns="91425"/>
          <a:lstStyle>
            <a:lvl1pPr lvl="0" rtl="0" algn="ctr">
              <a:spcBef>
                <a:spcPts val="0"/>
              </a:spcBef>
              <a:spcAft>
                <a:spcPts val="0"/>
              </a:spcAft>
              <a:buNone/>
              <a:defRPr sz="1400">
                <a:solidFill>
                  <a:srgbClr val="FFFFFF"/>
                </a:solidFill>
                <a:latin typeface="Open Sans SemiBold"/>
                <a:ea typeface="Open Sans SemiBold"/>
                <a:cs typeface="Open Sans SemiBold"/>
                <a:sym typeface="Open Sans SemiBold"/>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38" name="Google Shape;538;p60"/>
          <p:cNvSpPr txBox="1"/>
          <p:nvPr>
            <p:ph type="title"/>
          </p:nvPr>
        </p:nvSpPr>
        <p:spPr>
          <a:xfrm>
            <a:off x="954150" y="864700"/>
            <a:ext cx="7260600" cy="844200"/>
          </a:xfrm>
          <a:prstGeom prst="rect">
            <a:avLst/>
          </a:prstGeom>
        </p:spPr>
        <p:txBody>
          <a:bodyPr anchorCtr="0" anchor="t" bIns="91425" lIns="91425" spcFirstLastPara="1" rIns="91425" wrap="square" tIns="91425"/>
          <a:lstStyle>
            <a:lvl1pPr lvl="0" rtl="0" algn="ctr">
              <a:spcBef>
                <a:spcPts val="0"/>
              </a:spcBef>
              <a:spcAft>
                <a:spcPts val="0"/>
              </a:spcAft>
              <a:buNone/>
              <a:defRPr b="1" sz="3600">
                <a:solidFill>
                  <a:srgbClr val="FFFFFF"/>
                </a:solidFill>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6 1">
  <p:cSld name="CUSTOM_6_1">
    <p:spTree>
      <p:nvGrpSpPr>
        <p:cNvPr id="539" name="Shape 539"/>
        <p:cNvGrpSpPr/>
        <p:nvPr/>
      </p:nvGrpSpPr>
      <p:grpSpPr>
        <a:xfrm>
          <a:off x="0" y="0"/>
          <a:ext cx="0" cy="0"/>
          <a:chOff x="0" y="0"/>
          <a:chExt cx="0" cy="0"/>
        </a:xfrm>
      </p:grpSpPr>
      <p:sp>
        <p:nvSpPr>
          <p:cNvPr id="540" name="Google Shape;540;p61"/>
          <p:cNvSpPr txBox="1"/>
          <p:nvPr/>
        </p:nvSpPr>
        <p:spPr>
          <a:xfrm>
            <a:off x="1039200" y="1452050"/>
            <a:ext cx="3217200" cy="2346900"/>
          </a:xfrm>
          <a:prstGeom prst="rect">
            <a:avLst/>
          </a:prstGeom>
          <a:noFill/>
          <a:ln cap="flat" cmpd="sng" w="2857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a:solidFill>
                <a:srgbClr val="FFFFFF"/>
              </a:solidFill>
              <a:latin typeface="Open Sans"/>
              <a:ea typeface="Open Sans"/>
              <a:cs typeface="Open Sans"/>
              <a:sym typeface="Open Sans"/>
            </a:endParaRPr>
          </a:p>
        </p:txBody>
      </p:sp>
      <p:sp>
        <p:nvSpPr>
          <p:cNvPr id="541" name="Google Shape;541;p61"/>
          <p:cNvSpPr txBox="1"/>
          <p:nvPr/>
        </p:nvSpPr>
        <p:spPr>
          <a:xfrm>
            <a:off x="4887600" y="1452050"/>
            <a:ext cx="3217200" cy="2346900"/>
          </a:xfrm>
          <a:prstGeom prst="rect">
            <a:avLst/>
          </a:prstGeom>
          <a:noFill/>
          <a:ln cap="flat" cmpd="sng" w="2857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a:solidFill>
                <a:srgbClr val="FFFFFF"/>
              </a:solidFill>
              <a:latin typeface="Open Sans"/>
              <a:ea typeface="Open Sans"/>
              <a:cs typeface="Open Sans"/>
              <a:sym typeface="Open Sans"/>
            </a:endParaRPr>
          </a:p>
        </p:txBody>
      </p:sp>
      <p:cxnSp>
        <p:nvCxnSpPr>
          <p:cNvPr id="542" name="Google Shape;542;p61"/>
          <p:cNvCxnSpPr>
            <a:stCxn id="540" idx="3"/>
            <a:endCxn id="541" idx="1"/>
          </p:cNvCxnSpPr>
          <p:nvPr/>
        </p:nvCxnSpPr>
        <p:spPr>
          <a:xfrm>
            <a:off x="4256400" y="2625500"/>
            <a:ext cx="631200" cy="0"/>
          </a:xfrm>
          <a:prstGeom prst="straightConnector1">
            <a:avLst/>
          </a:prstGeom>
          <a:noFill/>
          <a:ln cap="flat" cmpd="sng" w="28575">
            <a:solidFill>
              <a:srgbClr val="0190BF"/>
            </a:solidFill>
            <a:prstDash val="solid"/>
            <a:round/>
            <a:headEnd len="med" w="med" type="none"/>
            <a:tailEnd len="med" w="med" type="triangle"/>
          </a:ln>
        </p:spPr>
      </p:cxnSp>
      <p:sp>
        <p:nvSpPr>
          <p:cNvPr id="543" name="Google Shape;543;p61"/>
          <p:cNvSpPr txBox="1"/>
          <p:nvPr/>
        </p:nvSpPr>
        <p:spPr>
          <a:xfrm>
            <a:off x="1101579" y="4181716"/>
            <a:ext cx="417300" cy="37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0190BF"/>
              </a:solidFill>
              <a:latin typeface="Open Sans"/>
              <a:ea typeface="Open Sans"/>
              <a:cs typeface="Open Sans"/>
              <a:sym typeface="Open Sans"/>
            </a:endParaRPr>
          </a:p>
          <a:p>
            <a:pPr indent="-304800" lvl="0" marL="457200" rtl="0" algn="ctr">
              <a:lnSpc>
                <a:spcPct val="115000"/>
              </a:lnSpc>
              <a:spcBef>
                <a:spcPts val="0"/>
              </a:spcBef>
              <a:spcAft>
                <a:spcPts val="0"/>
              </a:spcAft>
              <a:buClr>
                <a:srgbClr val="0190BF"/>
              </a:buClr>
              <a:buSzPts val="1200"/>
              <a:buFont typeface="Open Sans"/>
              <a:buChar char="●"/>
            </a:pPr>
            <a:r>
              <a:t/>
            </a:r>
            <a:endParaRPr sz="1200">
              <a:solidFill>
                <a:srgbClr val="0190BF"/>
              </a:solidFill>
              <a:latin typeface="Open Sans"/>
              <a:ea typeface="Open Sans"/>
              <a:cs typeface="Open Sans"/>
              <a:sym typeface="Open Sans"/>
            </a:endParaRPr>
          </a:p>
        </p:txBody>
      </p:sp>
      <p:cxnSp>
        <p:nvCxnSpPr>
          <p:cNvPr id="544" name="Google Shape;544;p61"/>
          <p:cNvCxnSpPr/>
          <p:nvPr/>
        </p:nvCxnSpPr>
        <p:spPr>
          <a:xfrm>
            <a:off x="841500" y="4120425"/>
            <a:ext cx="7461000" cy="0"/>
          </a:xfrm>
          <a:prstGeom prst="straightConnector1">
            <a:avLst/>
          </a:prstGeom>
          <a:noFill/>
          <a:ln cap="flat" cmpd="sng" w="28575">
            <a:solidFill>
              <a:srgbClr val="0190BF"/>
            </a:solidFill>
            <a:prstDash val="solid"/>
            <a:round/>
            <a:headEnd len="med" w="med" type="none"/>
            <a:tailEnd len="med" w="med" type="none"/>
          </a:ln>
        </p:spPr>
      </p:cxnSp>
      <p:sp>
        <p:nvSpPr>
          <p:cNvPr id="545" name="Google Shape;545;p61"/>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546" name="Google Shape;546;p61"/>
          <p:cNvSpPr txBox="1"/>
          <p:nvPr>
            <p:ph idx="1"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sp>
        <p:nvSpPr>
          <p:cNvPr id="547" name="Google Shape;547;p61"/>
          <p:cNvSpPr txBox="1"/>
          <p:nvPr>
            <p:ph idx="2" type="subTitle"/>
          </p:nvPr>
        </p:nvSpPr>
        <p:spPr>
          <a:xfrm>
            <a:off x="1446150" y="42854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548" name="Google Shape;548;p61"/>
          <p:cNvSpPr txBox="1"/>
          <p:nvPr>
            <p:ph idx="3" type="subTitle"/>
          </p:nvPr>
        </p:nvSpPr>
        <p:spPr>
          <a:xfrm>
            <a:off x="1446150" y="4589621"/>
            <a:ext cx="6455400" cy="3042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
        <p:nvSpPr>
          <p:cNvPr id="549" name="Google Shape;549;p61"/>
          <p:cNvSpPr txBox="1"/>
          <p:nvPr/>
        </p:nvSpPr>
        <p:spPr>
          <a:xfrm>
            <a:off x="1101579" y="4487341"/>
            <a:ext cx="417300" cy="37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0190BF"/>
              </a:solidFill>
              <a:latin typeface="Open Sans"/>
              <a:ea typeface="Open Sans"/>
              <a:cs typeface="Open Sans"/>
              <a:sym typeface="Open Sans"/>
            </a:endParaRPr>
          </a:p>
          <a:p>
            <a:pPr indent="-304800" lvl="0" marL="457200" rtl="0" algn="ctr">
              <a:lnSpc>
                <a:spcPct val="115000"/>
              </a:lnSpc>
              <a:spcBef>
                <a:spcPts val="0"/>
              </a:spcBef>
              <a:spcAft>
                <a:spcPts val="0"/>
              </a:spcAft>
              <a:buClr>
                <a:srgbClr val="0190BF"/>
              </a:buClr>
              <a:buSzPts val="1200"/>
              <a:buFont typeface="Open Sans"/>
              <a:buChar char="●"/>
            </a:pPr>
            <a:r>
              <a:t/>
            </a:r>
            <a:endParaRPr sz="1200">
              <a:solidFill>
                <a:srgbClr val="0190BF"/>
              </a:solidFill>
              <a:latin typeface="Open Sans"/>
              <a:ea typeface="Open Sans"/>
              <a:cs typeface="Open Sans"/>
              <a:sym typeface="Open Sans"/>
            </a:endParaRPr>
          </a:p>
        </p:txBody>
      </p:sp>
      <p:sp>
        <p:nvSpPr>
          <p:cNvPr id="550" name="Google Shape;550;p61"/>
          <p:cNvSpPr txBox="1"/>
          <p:nvPr>
            <p:ph idx="4" type="subTitle"/>
          </p:nvPr>
        </p:nvSpPr>
        <p:spPr>
          <a:xfrm>
            <a:off x="1051075" y="1452050"/>
            <a:ext cx="3217200" cy="2346900"/>
          </a:xfrm>
          <a:prstGeom prst="rect">
            <a:avLst/>
          </a:prstGeom>
        </p:spPr>
        <p:txBody>
          <a:bodyPr anchorCtr="0" anchor="t" bIns="91425" lIns="91425" spcFirstLastPara="1" rIns="91425" wrap="square" tIns="91425"/>
          <a:lstStyle>
            <a:lvl1pPr lvl="0" rtl="0" algn="ctr">
              <a:spcBef>
                <a:spcPts val="0"/>
              </a:spcBef>
              <a:spcAft>
                <a:spcPts val="0"/>
              </a:spcAft>
              <a:buNone/>
              <a:defRPr sz="1400">
                <a:latin typeface="Open Sans SemiBold"/>
                <a:ea typeface="Open Sans SemiBold"/>
                <a:cs typeface="Open Sans SemiBold"/>
                <a:sym typeface="Open Sans SemiBold"/>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51" name="Google Shape;551;p61"/>
          <p:cNvSpPr txBox="1"/>
          <p:nvPr>
            <p:ph idx="5" type="subTitle"/>
          </p:nvPr>
        </p:nvSpPr>
        <p:spPr>
          <a:xfrm>
            <a:off x="4887600" y="1452050"/>
            <a:ext cx="3217200" cy="2346900"/>
          </a:xfrm>
          <a:prstGeom prst="rect">
            <a:avLst/>
          </a:prstGeom>
        </p:spPr>
        <p:txBody>
          <a:bodyPr anchorCtr="0" anchor="t" bIns="91425" lIns="91425" spcFirstLastPara="1" rIns="91425" wrap="square" tIns="91425"/>
          <a:lstStyle>
            <a:lvl1pPr lvl="0" rtl="0" algn="ctr">
              <a:spcBef>
                <a:spcPts val="0"/>
              </a:spcBef>
              <a:spcAft>
                <a:spcPts val="0"/>
              </a:spcAft>
              <a:buNone/>
              <a:defRPr sz="1400">
                <a:latin typeface="Open Sans SemiBold"/>
                <a:ea typeface="Open Sans SemiBold"/>
                <a:cs typeface="Open Sans SemiBold"/>
                <a:sym typeface="Open Sans SemiBold"/>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52" name="Google Shape;552;p61"/>
          <p:cNvSpPr txBox="1"/>
          <p:nvPr>
            <p:ph type="title"/>
          </p:nvPr>
        </p:nvSpPr>
        <p:spPr>
          <a:xfrm>
            <a:off x="954150" y="559900"/>
            <a:ext cx="7260600" cy="8442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553" name="Google Shape;553;p61"/>
          <p:cNvPicPr preferRelativeResize="0"/>
          <p:nvPr/>
        </p:nvPicPr>
        <p:blipFill>
          <a:blip r:embed="rId2">
            <a:alphaModFix/>
          </a:blip>
          <a:stretch>
            <a:fillRect/>
          </a:stretch>
        </p:blipFill>
        <p:spPr>
          <a:xfrm>
            <a:off x="8091507" y="190647"/>
            <a:ext cx="871042" cy="15082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1">
  <p:cSld name="CUSTOM_11">
    <p:spTree>
      <p:nvGrpSpPr>
        <p:cNvPr id="554" name="Shape 554"/>
        <p:cNvGrpSpPr/>
        <p:nvPr/>
      </p:nvGrpSpPr>
      <p:grpSpPr>
        <a:xfrm>
          <a:off x="0" y="0"/>
          <a:ext cx="0" cy="0"/>
          <a:chOff x="0" y="0"/>
          <a:chExt cx="0" cy="0"/>
        </a:xfrm>
      </p:grpSpPr>
      <p:grpSp>
        <p:nvGrpSpPr>
          <p:cNvPr id="555" name="Google Shape;555;p62"/>
          <p:cNvGrpSpPr/>
          <p:nvPr/>
        </p:nvGrpSpPr>
        <p:grpSpPr>
          <a:xfrm>
            <a:off x="504600" y="3349696"/>
            <a:ext cx="8134800" cy="252625"/>
            <a:chOff x="504600" y="3522246"/>
            <a:chExt cx="8134800" cy="252625"/>
          </a:xfrm>
        </p:grpSpPr>
        <p:cxnSp>
          <p:nvCxnSpPr>
            <p:cNvPr id="556" name="Google Shape;556;p62"/>
            <p:cNvCxnSpPr/>
            <p:nvPr/>
          </p:nvCxnSpPr>
          <p:spPr>
            <a:xfrm>
              <a:off x="504600" y="3647050"/>
              <a:ext cx="8134800" cy="0"/>
            </a:xfrm>
            <a:prstGeom prst="straightConnector1">
              <a:avLst/>
            </a:prstGeom>
            <a:noFill/>
            <a:ln cap="flat" cmpd="sng" w="38100">
              <a:solidFill>
                <a:srgbClr val="0190BF"/>
              </a:solidFill>
              <a:prstDash val="solid"/>
              <a:round/>
              <a:headEnd len="med" w="med" type="none"/>
              <a:tailEnd len="med" w="med" type="triangle"/>
            </a:ln>
          </p:spPr>
        </p:cxnSp>
        <p:sp>
          <p:nvSpPr>
            <p:cNvPr id="557" name="Google Shape;557;p62"/>
            <p:cNvSpPr/>
            <p:nvPr/>
          </p:nvSpPr>
          <p:spPr>
            <a:xfrm>
              <a:off x="1543075" y="3525271"/>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558" name="Google Shape;558;p62"/>
            <p:cNvSpPr/>
            <p:nvPr/>
          </p:nvSpPr>
          <p:spPr>
            <a:xfrm>
              <a:off x="2704725" y="3522246"/>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559" name="Google Shape;559;p62"/>
            <p:cNvSpPr/>
            <p:nvPr/>
          </p:nvSpPr>
          <p:spPr>
            <a:xfrm>
              <a:off x="3866375" y="3525271"/>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560" name="Google Shape;560;p62"/>
            <p:cNvSpPr/>
            <p:nvPr/>
          </p:nvSpPr>
          <p:spPr>
            <a:xfrm>
              <a:off x="5028025" y="3522246"/>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561" name="Google Shape;561;p62"/>
            <p:cNvSpPr/>
            <p:nvPr/>
          </p:nvSpPr>
          <p:spPr>
            <a:xfrm>
              <a:off x="6189675" y="3522246"/>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sp>
          <p:nvSpPr>
            <p:cNvPr id="562" name="Google Shape;562;p62"/>
            <p:cNvSpPr/>
            <p:nvPr/>
          </p:nvSpPr>
          <p:spPr>
            <a:xfrm>
              <a:off x="7351325" y="3522246"/>
              <a:ext cx="249600" cy="249600"/>
            </a:xfrm>
            <a:prstGeom prst="ellipse">
              <a:avLst/>
            </a:prstGeom>
            <a:solidFill>
              <a:srgbClr val="0190BF"/>
            </a:solidFill>
            <a:ln cap="flat" cmpd="sng" w="9525">
              <a:solidFill>
                <a:srgbClr val="0190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000">
                <a:solidFill>
                  <a:srgbClr val="0190BF"/>
                </a:solidFill>
                <a:latin typeface="Open Sans"/>
                <a:ea typeface="Open Sans"/>
                <a:cs typeface="Open Sans"/>
                <a:sym typeface="Open Sans"/>
              </a:endParaRPr>
            </a:p>
          </p:txBody>
        </p:sp>
      </p:grpSp>
      <p:sp>
        <p:nvSpPr>
          <p:cNvPr id="563" name="Google Shape;563;p62"/>
          <p:cNvSpPr txBox="1"/>
          <p:nvPr>
            <p:ph type="title"/>
          </p:nvPr>
        </p:nvSpPr>
        <p:spPr>
          <a:xfrm>
            <a:off x="290725" y="839000"/>
            <a:ext cx="8550000" cy="5814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64" name="Google Shape;564;p62"/>
          <p:cNvSpPr txBox="1"/>
          <p:nvPr>
            <p:ph idx="1" type="subTitle"/>
          </p:nvPr>
        </p:nvSpPr>
        <p:spPr>
          <a:xfrm>
            <a:off x="1182001"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565" name="Google Shape;565;p62"/>
          <p:cNvSpPr txBox="1"/>
          <p:nvPr>
            <p:ph idx="2" type="subTitle"/>
          </p:nvPr>
        </p:nvSpPr>
        <p:spPr>
          <a:xfrm>
            <a:off x="2358190"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566" name="Google Shape;566;p62"/>
          <p:cNvSpPr txBox="1"/>
          <p:nvPr>
            <p:ph idx="3" type="subTitle"/>
          </p:nvPr>
        </p:nvSpPr>
        <p:spPr>
          <a:xfrm>
            <a:off x="3498720"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567" name="Google Shape;567;p62"/>
          <p:cNvSpPr txBox="1"/>
          <p:nvPr>
            <p:ph idx="4" type="subTitle"/>
          </p:nvPr>
        </p:nvSpPr>
        <p:spPr>
          <a:xfrm>
            <a:off x="4663264"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568" name="Google Shape;568;p62"/>
          <p:cNvSpPr txBox="1"/>
          <p:nvPr>
            <p:ph idx="5" type="subTitle"/>
          </p:nvPr>
        </p:nvSpPr>
        <p:spPr>
          <a:xfrm>
            <a:off x="5824496"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sp>
        <p:nvSpPr>
          <p:cNvPr id="569" name="Google Shape;569;p62"/>
          <p:cNvSpPr txBox="1"/>
          <p:nvPr>
            <p:ph idx="6" type="subTitle"/>
          </p:nvPr>
        </p:nvSpPr>
        <p:spPr>
          <a:xfrm>
            <a:off x="6985721" y="1834600"/>
            <a:ext cx="973800" cy="1408800"/>
          </a:xfrm>
          <a:prstGeom prst="rect">
            <a:avLst/>
          </a:prstGeom>
        </p:spPr>
        <p:txBody>
          <a:bodyPr anchorCtr="0" anchor="b" bIns="91425" lIns="91425" spcFirstLastPara="1" rIns="91425" wrap="square" tIns="91425"/>
          <a:lstStyle>
            <a:lvl1pPr lvl="0" rtl="0" algn="ctr">
              <a:spcBef>
                <a:spcPts val="0"/>
              </a:spcBef>
              <a:spcAft>
                <a:spcPts val="0"/>
              </a:spcAft>
              <a:buNone/>
              <a:defRPr sz="1200">
                <a:latin typeface="Open Sans Light"/>
                <a:ea typeface="Open Sans Light"/>
                <a:cs typeface="Open Sans Light"/>
                <a:sym typeface="Open Sans Light"/>
              </a:defRPr>
            </a:lvl1pPr>
            <a:lvl2pPr lvl="1" rtl="0" algn="ctr">
              <a:spcBef>
                <a:spcPts val="1600"/>
              </a:spcBef>
              <a:spcAft>
                <a:spcPts val="0"/>
              </a:spcAft>
              <a:buNone/>
              <a:defRPr sz="1200"/>
            </a:lvl2pPr>
            <a:lvl3pPr lvl="2" rtl="0" algn="ctr">
              <a:spcBef>
                <a:spcPts val="1600"/>
              </a:spcBef>
              <a:spcAft>
                <a:spcPts val="0"/>
              </a:spcAft>
              <a:buNone/>
              <a:defRPr sz="1200"/>
            </a:lvl3pPr>
            <a:lvl4pPr lvl="3" rtl="0" algn="ctr">
              <a:spcBef>
                <a:spcPts val="1600"/>
              </a:spcBef>
              <a:spcAft>
                <a:spcPts val="0"/>
              </a:spcAft>
              <a:buNone/>
              <a:defRPr sz="1200"/>
            </a:lvl4pPr>
            <a:lvl5pPr lvl="4" rtl="0" algn="ctr">
              <a:spcBef>
                <a:spcPts val="1600"/>
              </a:spcBef>
              <a:spcAft>
                <a:spcPts val="0"/>
              </a:spcAft>
              <a:buNone/>
              <a:defRPr sz="1200"/>
            </a:lvl5pPr>
            <a:lvl6pPr lvl="5" rtl="0" algn="ctr">
              <a:spcBef>
                <a:spcPts val="1600"/>
              </a:spcBef>
              <a:spcAft>
                <a:spcPts val="0"/>
              </a:spcAft>
              <a:buNone/>
              <a:defRPr sz="1200"/>
            </a:lvl6pPr>
            <a:lvl7pPr lvl="6" rtl="0" algn="ctr">
              <a:spcBef>
                <a:spcPts val="1600"/>
              </a:spcBef>
              <a:spcAft>
                <a:spcPts val="0"/>
              </a:spcAft>
              <a:buNone/>
              <a:defRPr sz="1200"/>
            </a:lvl7pPr>
            <a:lvl8pPr lvl="7" rtl="0" algn="ctr">
              <a:spcBef>
                <a:spcPts val="1600"/>
              </a:spcBef>
              <a:spcAft>
                <a:spcPts val="0"/>
              </a:spcAft>
              <a:buNone/>
              <a:defRPr sz="1200"/>
            </a:lvl8pPr>
            <a:lvl9pPr lvl="8" rtl="0" algn="ctr">
              <a:spcBef>
                <a:spcPts val="1600"/>
              </a:spcBef>
              <a:spcAft>
                <a:spcPts val="1600"/>
              </a:spcAft>
              <a:buNone/>
              <a:defRPr sz="1200"/>
            </a:lvl9pPr>
          </a:lstStyle>
          <a:p/>
        </p:txBody>
      </p:sp>
      <p:pic>
        <p:nvPicPr>
          <p:cNvPr id="570" name="Google Shape;570;p62"/>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571" name="Google Shape;571;p62"/>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572" name="Google Shape;572;p62"/>
          <p:cNvSpPr txBox="1"/>
          <p:nvPr>
            <p:ph idx="7"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cxnSp>
        <p:nvCxnSpPr>
          <p:cNvPr id="573" name="Google Shape;573;p62"/>
          <p:cNvCxnSpPr/>
          <p:nvPr/>
        </p:nvCxnSpPr>
        <p:spPr>
          <a:xfrm>
            <a:off x="311725" y="4274525"/>
            <a:ext cx="0" cy="717000"/>
          </a:xfrm>
          <a:prstGeom prst="straightConnector1">
            <a:avLst/>
          </a:prstGeom>
          <a:noFill/>
          <a:ln cap="flat" cmpd="sng" w="19050">
            <a:solidFill>
              <a:srgbClr val="0190BF"/>
            </a:solidFill>
            <a:prstDash val="solid"/>
            <a:round/>
            <a:headEnd len="med" w="med" type="none"/>
            <a:tailEnd len="med" w="med" type="none"/>
          </a:ln>
        </p:spPr>
      </p:cxnSp>
      <p:sp>
        <p:nvSpPr>
          <p:cNvPr id="574" name="Google Shape;574;p62"/>
          <p:cNvSpPr txBox="1"/>
          <p:nvPr>
            <p:ph idx="8" type="subTitle"/>
          </p:nvPr>
        </p:nvSpPr>
        <p:spPr>
          <a:xfrm>
            <a:off x="372725" y="4285425"/>
            <a:ext cx="8266800" cy="7170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a:latin typeface="Open Sans Light"/>
                <a:ea typeface="Open Sans Light"/>
                <a:cs typeface="Open Sans Light"/>
                <a:sym typeface="Open Sans Light"/>
              </a:defRPr>
            </a:lvl2pPr>
            <a:lvl3pPr lvl="2" rtl="0">
              <a:spcBef>
                <a:spcPts val="1600"/>
              </a:spcBef>
              <a:spcAft>
                <a:spcPts val="0"/>
              </a:spcAft>
              <a:buNone/>
              <a:defRPr>
                <a:latin typeface="Open Sans Light"/>
                <a:ea typeface="Open Sans Light"/>
                <a:cs typeface="Open Sans Light"/>
                <a:sym typeface="Open Sans Light"/>
              </a:defRPr>
            </a:lvl3pPr>
            <a:lvl4pPr lvl="3" rtl="0">
              <a:spcBef>
                <a:spcPts val="1600"/>
              </a:spcBef>
              <a:spcAft>
                <a:spcPts val="0"/>
              </a:spcAft>
              <a:buNone/>
              <a:defRPr>
                <a:latin typeface="Open Sans Light"/>
                <a:ea typeface="Open Sans Light"/>
                <a:cs typeface="Open Sans Light"/>
                <a:sym typeface="Open Sans Light"/>
              </a:defRPr>
            </a:lvl4pPr>
            <a:lvl5pPr lvl="4" rtl="0">
              <a:spcBef>
                <a:spcPts val="1600"/>
              </a:spcBef>
              <a:spcAft>
                <a:spcPts val="0"/>
              </a:spcAft>
              <a:buNone/>
              <a:defRPr>
                <a:latin typeface="Open Sans Light"/>
                <a:ea typeface="Open Sans Light"/>
                <a:cs typeface="Open Sans Light"/>
                <a:sym typeface="Open Sans Light"/>
              </a:defRPr>
            </a:lvl5pPr>
            <a:lvl6pPr lvl="5" rtl="0">
              <a:spcBef>
                <a:spcPts val="1600"/>
              </a:spcBef>
              <a:spcAft>
                <a:spcPts val="0"/>
              </a:spcAft>
              <a:buNone/>
              <a:defRPr>
                <a:latin typeface="Open Sans Light"/>
                <a:ea typeface="Open Sans Light"/>
                <a:cs typeface="Open Sans Light"/>
                <a:sym typeface="Open Sans Light"/>
              </a:defRPr>
            </a:lvl6pPr>
            <a:lvl7pPr lvl="6" rtl="0">
              <a:spcBef>
                <a:spcPts val="1600"/>
              </a:spcBef>
              <a:spcAft>
                <a:spcPts val="0"/>
              </a:spcAft>
              <a:buNone/>
              <a:defRPr>
                <a:latin typeface="Open Sans Light"/>
                <a:ea typeface="Open Sans Light"/>
                <a:cs typeface="Open Sans Light"/>
                <a:sym typeface="Open Sans Light"/>
              </a:defRPr>
            </a:lvl7pPr>
            <a:lvl8pPr lvl="7" rtl="0">
              <a:spcBef>
                <a:spcPts val="1600"/>
              </a:spcBef>
              <a:spcAft>
                <a:spcPts val="0"/>
              </a:spcAft>
              <a:buNone/>
              <a:defRPr>
                <a:latin typeface="Open Sans Light"/>
                <a:ea typeface="Open Sans Light"/>
                <a:cs typeface="Open Sans Light"/>
                <a:sym typeface="Open Sans Light"/>
              </a:defRPr>
            </a:lvl8pPr>
            <a:lvl9pPr lvl="8" rtl="0">
              <a:spcBef>
                <a:spcPts val="1600"/>
              </a:spcBef>
              <a:spcAft>
                <a:spcPts val="1600"/>
              </a:spcAft>
              <a:buNone/>
              <a:defRPr>
                <a:latin typeface="Open Sans Light"/>
                <a:ea typeface="Open Sans Light"/>
                <a:cs typeface="Open Sans Light"/>
                <a:sym typeface="Open Sans Light"/>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1 1">
  <p:cSld name="CUSTOM_11_1">
    <p:spTree>
      <p:nvGrpSpPr>
        <p:cNvPr id="575" name="Shape 575"/>
        <p:cNvGrpSpPr/>
        <p:nvPr/>
      </p:nvGrpSpPr>
      <p:grpSpPr>
        <a:xfrm>
          <a:off x="0" y="0"/>
          <a:ext cx="0" cy="0"/>
          <a:chOff x="0" y="0"/>
          <a:chExt cx="0" cy="0"/>
        </a:xfrm>
      </p:grpSpPr>
      <p:sp>
        <p:nvSpPr>
          <p:cNvPr id="576" name="Google Shape;576;p63"/>
          <p:cNvSpPr txBox="1"/>
          <p:nvPr>
            <p:ph type="title"/>
          </p:nvPr>
        </p:nvSpPr>
        <p:spPr>
          <a:xfrm>
            <a:off x="290725" y="839000"/>
            <a:ext cx="8550000" cy="581400"/>
          </a:xfrm>
          <a:prstGeom prst="rect">
            <a:avLst/>
          </a:prstGeom>
        </p:spPr>
        <p:txBody>
          <a:bodyPr anchorCtr="0" anchor="t" bIns="91425" lIns="91425" spcFirstLastPara="1" rIns="91425" wrap="square" tIns="91425"/>
          <a:lstStyle>
            <a:lvl1pPr lvl="0" rtl="0" algn="ctr">
              <a:spcBef>
                <a:spcPts val="0"/>
              </a:spcBef>
              <a:spcAft>
                <a:spcPts val="0"/>
              </a:spcAft>
              <a:buNone/>
              <a:defRPr b="1" sz="3600">
                <a:latin typeface="Open Sans"/>
                <a:ea typeface="Open Sans"/>
                <a:cs typeface="Open Sans"/>
                <a:sym typeface="Ope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77" name="Google Shape;577;p63"/>
          <p:cNvSpPr txBox="1"/>
          <p:nvPr>
            <p:ph idx="1" type="subTitle"/>
          </p:nvPr>
        </p:nvSpPr>
        <p:spPr>
          <a:xfrm>
            <a:off x="2003375" y="2394075"/>
            <a:ext cx="2761500" cy="615300"/>
          </a:xfrm>
          <a:prstGeom prst="rect">
            <a:avLst/>
          </a:prstGeom>
        </p:spPr>
        <p:txBody>
          <a:bodyPr anchorCtr="0" anchor="ctr" bIns="91425" lIns="91425" spcFirstLastPara="1" rIns="91425" wrap="square" tIns="91425"/>
          <a:lstStyle>
            <a:lvl1pPr lvl="0" rtl="0">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sz="1200"/>
            </a:lvl2pPr>
            <a:lvl3pPr lvl="2" rtl="0">
              <a:spcBef>
                <a:spcPts val="1600"/>
              </a:spcBef>
              <a:spcAft>
                <a:spcPts val="0"/>
              </a:spcAft>
              <a:buNone/>
              <a:defRPr sz="1200"/>
            </a:lvl3pPr>
            <a:lvl4pPr lvl="3" rtl="0">
              <a:spcBef>
                <a:spcPts val="1600"/>
              </a:spcBef>
              <a:spcAft>
                <a:spcPts val="0"/>
              </a:spcAft>
              <a:buNone/>
              <a:defRPr sz="1200"/>
            </a:lvl4pPr>
            <a:lvl5pPr lvl="4" rtl="0">
              <a:spcBef>
                <a:spcPts val="1600"/>
              </a:spcBef>
              <a:spcAft>
                <a:spcPts val="0"/>
              </a:spcAft>
              <a:buNone/>
              <a:defRPr sz="1200"/>
            </a:lvl5pPr>
            <a:lvl6pPr lvl="5" rtl="0">
              <a:spcBef>
                <a:spcPts val="1600"/>
              </a:spcBef>
              <a:spcAft>
                <a:spcPts val="0"/>
              </a:spcAft>
              <a:buNone/>
              <a:defRPr sz="1200"/>
            </a:lvl6pPr>
            <a:lvl7pPr lvl="6" rtl="0">
              <a:spcBef>
                <a:spcPts val="1600"/>
              </a:spcBef>
              <a:spcAft>
                <a:spcPts val="0"/>
              </a:spcAft>
              <a:buNone/>
              <a:defRPr sz="1200"/>
            </a:lvl7pPr>
            <a:lvl8pPr lvl="7" rtl="0">
              <a:spcBef>
                <a:spcPts val="1600"/>
              </a:spcBef>
              <a:spcAft>
                <a:spcPts val="0"/>
              </a:spcAft>
              <a:buNone/>
              <a:defRPr sz="1200"/>
            </a:lvl8pPr>
            <a:lvl9pPr lvl="8" rtl="0">
              <a:spcBef>
                <a:spcPts val="1600"/>
              </a:spcBef>
              <a:spcAft>
                <a:spcPts val="1600"/>
              </a:spcAft>
              <a:buNone/>
              <a:defRPr sz="1200"/>
            </a:lvl9pPr>
          </a:lstStyle>
          <a:p/>
        </p:txBody>
      </p:sp>
      <p:pic>
        <p:nvPicPr>
          <p:cNvPr id="578" name="Google Shape;578;p63"/>
          <p:cNvPicPr preferRelativeResize="0"/>
          <p:nvPr/>
        </p:nvPicPr>
        <p:blipFill>
          <a:blip r:embed="rId2">
            <a:alphaModFix/>
          </a:blip>
          <a:stretch>
            <a:fillRect/>
          </a:stretch>
        </p:blipFill>
        <p:spPr>
          <a:xfrm>
            <a:off x="8091507" y="190647"/>
            <a:ext cx="871042" cy="150825"/>
          </a:xfrm>
          <a:prstGeom prst="rect">
            <a:avLst/>
          </a:prstGeom>
          <a:noFill/>
          <a:ln>
            <a:noFill/>
          </a:ln>
        </p:spPr>
      </p:pic>
      <p:sp>
        <p:nvSpPr>
          <p:cNvPr id="579" name="Google Shape;579;p63"/>
          <p:cNvSpPr txBox="1"/>
          <p:nvPr/>
        </p:nvSpPr>
        <p:spPr>
          <a:xfrm>
            <a:off x="118350" y="60100"/>
            <a:ext cx="217200" cy="25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200">
                <a:solidFill>
                  <a:srgbClr val="CCCCCC"/>
                </a:solidFill>
                <a:latin typeface="Open Sans"/>
                <a:ea typeface="Open Sans"/>
                <a:cs typeface="Open Sans"/>
                <a:sym typeface="Open Sans"/>
              </a:rPr>
              <a:t>|</a:t>
            </a:r>
            <a:r>
              <a:rPr b="1" lang="en" sz="1000">
                <a:solidFill>
                  <a:srgbClr val="CCCCCC"/>
                </a:solidFill>
                <a:latin typeface="Open Sans"/>
                <a:ea typeface="Open Sans"/>
                <a:cs typeface="Open Sans"/>
                <a:sym typeface="Open Sans"/>
              </a:rPr>
              <a:t> </a:t>
            </a:r>
            <a:endParaRPr>
              <a:solidFill>
                <a:srgbClr val="CCCCCC"/>
              </a:solidFill>
            </a:endParaRPr>
          </a:p>
        </p:txBody>
      </p:sp>
      <p:sp>
        <p:nvSpPr>
          <p:cNvPr id="580" name="Google Shape;580;p63"/>
          <p:cNvSpPr txBox="1"/>
          <p:nvPr>
            <p:ph idx="2" type="subTitle"/>
          </p:nvPr>
        </p:nvSpPr>
        <p:spPr>
          <a:xfrm>
            <a:off x="290725" y="67000"/>
            <a:ext cx="5650500" cy="252600"/>
          </a:xfrm>
          <a:prstGeom prst="rect">
            <a:avLst/>
          </a:prstGeom>
        </p:spPr>
        <p:txBody>
          <a:bodyPr anchorCtr="0" anchor="t" bIns="91425" lIns="91425" spcFirstLastPara="1" rIns="91425" wrap="square" tIns="91425"/>
          <a:lstStyle>
            <a:lvl1pPr lvl="0" rtl="0">
              <a:lnSpc>
                <a:spcPct val="100000"/>
              </a:lnSpc>
              <a:spcBef>
                <a:spcPts val="0"/>
              </a:spcBef>
              <a:spcAft>
                <a:spcPts val="0"/>
              </a:spcAft>
              <a:buNone/>
              <a:defRPr b="1" sz="1200">
                <a:solidFill>
                  <a:srgbClr val="CCCCCC"/>
                </a:solidFill>
              </a:defRPr>
            </a:lvl1pPr>
            <a:lvl2pPr lvl="1" rtl="0">
              <a:spcBef>
                <a:spcPts val="1600"/>
              </a:spcBef>
              <a:spcAft>
                <a:spcPts val="0"/>
              </a:spcAft>
              <a:buNone/>
              <a:defRPr>
                <a:solidFill>
                  <a:srgbClr val="CCCCCC"/>
                </a:solidFill>
              </a:defRPr>
            </a:lvl2pPr>
            <a:lvl3pPr lvl="2" rtl="0">
              <a:spcBef>
                <a:spcPts val="1600"/>
              </a:spcBef>
              <a:spcAft>
                <a:spcPts val="0"/>
              </a:spcAft>
              <a:buNone/>
              <a:defRPr>
                <a:solidFill>
                  <a:srgbClr val="CCCCCC"/>
                </a:solidFill>
              </a:defRPr>
            </a:lvl3pPr>
            <a:lvl4pPr lvl="3" rtl="0">
              <a:spcBef>
                <a:spcPts val="1600"/>
              </a:spcBef>
              <a:spcAft>
                <a:spcPts val="0"/>
              </a:spcAft>
              <a:buNone/>
              <a:defRPr>
                <a:solidFill>
                  <a:srgbClr val="CCCCCC"/>
                </a:solidFill>
              </a:defRPr>
            </a:lvl4pPr>
            <a:lvl5pPr lvl="4" rtl="0">
              <a:spcBef>
                <a:spcPts val="1600"/>
              </a:spcBef>
              <a:spcAft>
                <a:spcPts val="0"/>
              </a:spcAft>
              <a:buNone/>
              <a:defRPr>
                <a:solidFill>
                  <a:srgbClr val="CCCCCC"/>
                </a:solidFill>
              </a:defRPr>
            </a:lvl5pPr>
            <a:lvl6pPr lvl="5" rtl="0">
              <a:spcBef>
                <a:spcPts val="1600"/>
              </a:spcBef>
              <a:spcAft>
                <a:spcPts val="0"/>
              </a:spcAft>
              <a:buNone/>
              <a:defRPr>
                <a:solidFill>
                  <a:srgbClr val="CCCCCC"/>
                </a:solidFill>
              </a:defRPr>
            </a:lvl6pPr>
            <a:lvl7pPr lvl="6" rtl="0">
              <a:spcBef>
                <a:spcPts val="1600"/>
              </a:spcBef>
              <a:spcAft>
                <a:spcPts val="0"/>
              </a:spcAft>
              <a:buNone/>
              <a:defRPr>
                <a:solidFill>
                  <a:srgbClr val="CCCCCC"/>
                </a:solidFill>
              </a:defRPr>
            </a:lvl7pPr>
            <a:lvl8pPr lvl="7" rtl="0">
              <a:spcBef>
                <a:spcPts val="1600"/>
              </a:spcBef>
              <a:spcAft>
                <a:spcPts val="0"/>
              </a:spcAft>
              <a:buNone/>
              <a:defRPr>
                <a:solidFill>
                  <a:srgbClr val="CCCCCC"/>
                </a:solidFill>
              </a:defRPr>
            </a:lvl8pPr>
            <a:lvl9pPr lvl="8" rtl="0">
              <a:spcBef>
                <a:spcPts val="1600"/>
              </a:spcBef>
              <a:spcAft>
                <a:spcPts val="1600"/>
              </a:spcAft>
              <a:buNone/>
              <a:defRPr>
                <a:solidFill>
                  <a:srgbClr val="CCCCCC"/>
                </a:solidFill>
              </a:defRPr>
            </a:lvl9pPr>
          </a:lstStyle>
          <a:p/>
        </p:txBody>
      </p:sp>
      <p:pic>
        <p:nvPicPr>
          <p:cNvPr id="581" name="Google Shape;581;p63"/>
          <p:cNvPicPr preferRelativeResize="0"/>
          <p:nvPr/>
        </p:nvPicPr>
        <p:blipFill>
          <a:blip r:embed="rId3">
            <a:alphaModFix/>
          </a:blip>
          <a:stretch>
            <a:fillRect/>
          </a:stretch>
        </p:blipFill>
        <p:spPr>
          <a:xfrm>
            <a:off x="739800" y="1795550"/>
            <a:ext cx="1313225" cy="1313225"/>
          </a:xfrm>
          <a:prstGeom prst="rect">
            <a:avLst/>
          </a:prstGeom>
          <a:noFill/>
          <a:ln>
            <a:noFill/>
          </a:ln>
        </p:spPr>
      </p:pic>
      <p:pic>
        <p:nvPicPr>
          <p:cNvPr id="582" name="Google Shape;582;p63"/>
          <p:cNvPicPr preferRelativeResize="0"/>
          <p:nvPr/>
        </p:nvPicPr>
        <p:blipFill>
          <a:blip r:embed="rId3">
            <a:alphaModFix/>
          </a:blip>
          <a:stretch>
            <a:fillRect/>
          </a:stretch>
        </p:blipFill>
        <p:spPr>
          <a:xfrm>
            <a:off x="739800" y="3108775"/>
            <a:ext cx="1313225" cy="1313225"/>
          </a:xfrm>
          <a:prstGeom prst="rect">
            <a:avLst/>
          </a:prstGeom>
          <a:noFill/>
          <a:ln>
            <a:noFill/>
          </a:ln>
        </p:spPr>
      </p:pic>
      <p:sp>
        <p:nvSpPr>
          <p:cNvPr id="583" name="Google Shape;583;p63"/>
          <p:cNvSpPr txBox="1"/>
          <p:nvPr>
            <p:ph idx="3" type="subTitle"/>
          </p:nvPr>
        </p:nvSpPr>
        <p:spPr>
          <a:xfrm>
            <a:off x="2003375" y="3682550"/>
            <a:ext cx="2761500" cy="615300"/>
          </a:xfrm>
          <a:prstGeom prst="rect">
            <a:avLst/>
          </a:prstGeom>
        </p:spPr>
        <p:txBody>
          <a:bodyPr anchorCtr="0" anchor="ctr" bIns="91425" lIns="91425" spcFirstLastPara="1" rIns="91425" wrap="square" tIns="91425"/>
          <a:lstStyle>
            <a:lvl1pPr lvl="0" rtl="0">
              <a:spcBef>
                <a:spcPts val="0"/>
              </a:spcBef>
              <a:spcAft>
                <a:spcPts val="0"/>
              </a:spcAft>
              <a:buNone/>
              <a:defRPr sz="1200">
                <a:latin typeface="Open Sans Light"/>
                <a:ea typeface="Open Sans Light"/>
                <a:cs typeface="Open Sans Light"/>
                <a:sym typeface="Open Sans Light"/>
              </a:defRPr>
            </a:lvl1pPr>
            <a:lvl2pPr lvl="1" rtl="0">
              <a:spcBef>
                <a:spcPts val="1600"/>
              </a:spcBef>
              <a:spcAft>
                <a:spcPts val="0"/>
              </a:spcAft>
              <a:buNone/>
              <a:defRPr sz="1200"/>
            </a:lvl2pPr>
            <a:lvl3pPr lvl="2" rtl="0">
              <a:spcBef>
                <a:spcPts val="1600"/>
              </a:spcBef>
              <a:spcAft>
                <a:spcPts val="0"/>
              </a:spcAft>
              <a:buNone/>
              <a:defRPr sz="1200"/>
            </a:lvl3pPr>
            <a:lvl4pPr lvl="3" rtl="0">
              <a:spcBef>
                <a:spcPts val="1600"/>
              </a:spcBef>
              <a:spcAft>
                <a:spcPts val="0"/>
              </a:spcAft>
              <a:buNone/>
              <a:defRPr sz="1200"/>
            </a:lvl4pPr>
            <a:lvl5pPr lvl="4" rtl="0">
              <a:spcBef>
                <a:spcPts val="1600"/>
              </a:spcBef>
              <a:spcAft>
                <a:spcPts val="0"/>
              </a:spcAft>
              <a:buNone/>
              <a:defRPr sz="1200"/>
            </a:lvl5pPr>
            <a:lvl6pPr lvl="5" rtl="0">
              <a:spcBef>
                <a:spcPts val="1600"/>
              </a:spcBef>
              <a:spcAft>
                <a:spcPts val="0"/>
              </a:spcAft>
              <a:buNone/>
              <a:defRPr sz="1200"/>
            </a:lvl6pPr>
            <a:lvl7pPr lvl="6" rtl="0">
              <a:spcBef>
                <a:spcPts val="1600"/>
              </a:spcBef>
              <a:spcAft>
                <a:spcPts val="0"/>
              </a:spcAft>
              <a:buNone/>
              <a:defRPr sz="1200"/>
            </a:lvl7pPr>
            <a:lvl8pPr lvl="7" rtl="0">
              <a:spcBef>
                <a:spcPts val="1600"/>
              </a:spcBef>
              <a:spcAft>
                <a:spcPts val="0"/>
              </a:spcAft>
              <a:buNone/>
              <a:defRPr sz="1200"/>
            </a:lvl8pPr>
            <a:lvl9pPr lvl="8" rtl="0">
              <a:spcBef>
                <a:spcPts val="1600"/>
              </a:spcBef>
              <a:spcAft>
                <a:spcPts val="1600"/>
              </a:spcAft>
              <a:buNone/>
              <a:defRPr sz="1200"/>
            </a:lvl9pPr>
          </a:lstStyle>
          <a:p/>
        </p:txBody>
      </p:sp>
      <p:sp>
        <p:nvSpPr>
          <p:cNvPr id="584" name="Google Shape;584;p63"/>
          <p:cNvSpPr txBox="1"/>
          <p:nvPr>
            <p:ph idx="4" type="subTitle"/>
          </p:nvPr>
        </p:nvSpPr>
        <p:spPr>
          <a:xfrm>
            <a:off x="2003375" y="2134575"/>
            <a:ext cx="2761500" cy="259500"/>
          </a:xfrm>
          <a:prstGeom prst="rect">
            <a:avLst/>
          </a:prstGeom>
        </p:spPr>
        <p:txBody>
          <a:bodyPr anchorCtr="0" anchor="ctr" bIns="91425" lIns="91425" spcFirstLastPara="1" rIns="91425" wrap="square" tIns="91425"/>
          <a:lstStyle>
            <a:lvl1pPr lvl="0" rtl="0">
              <a:spcBef>
                <a:spcPts val="0"/>
              </a:spcBef>
              <a:spcAft>
                <a:spcPts val="0"/>
              </a:spcAft>
              <a:buNone/>
              <a:defRPr b="1" sz="1200">
                <a:solidFill>
                  <a:srgbClr val="0190BF"/>
                </a:solidFill>
              </a:defRPr>
            </a:lvl1pPr>
            <a:lvl2pPr lvl="1" rtl="0">
              <a:spcBef>
                <a:spcPts val="1600"/>
              </a:spcBef>
              <a:spcAft>
                <a:spcPts val="0"/>
              </a:spcAft>
              <a:buNone/>
              <a:defRPr b="1" sz="1200">
                <a:solidFill>
                  <a:srgbClr val="0190BF"/>
                </a:solidFill>
              </a:defRPr>
            </a:lvl2pPr>
            <a:lvl3pPr lvl="2" rtl="0">
              <a:spcBef>
                <a:spcPts val="1600"/>
              </a:spcBef>
              <a:spcAft>
                <a:spcPts val="0"/>
              </a:spcAft>
              <a:buNone/>
              <a:defRPr b="1" sz="1200">
                <a:solidFill>
                  <a:srgbClr val="0190BF"/>
                </a:solidFill>
              </a:defRPr>
            </a:lvl3pPr>
            <a:lvl4pPr lvl="3" rtl="0">
              <a:spcBef>
                <a:spcPts val="1600"/>
              </a:spcBef>
              <a:spcAft>
                <a:spcPts val="0"/>
              </a:spcAft>
              <a:buNone/>
              <a:defRPr b="1" sz="1200">
                <a:solidFill>
                  <a:srgbClr val="0190BF"/>
                </a:solidFill>
              </a:defRPr>
            </a:lvl4pPr>
            <a:lvl5pPr lvl="4" rtl="0">
              <a:spcBef>
                <a:spcPts val="1600"/>
              </a:spcBef>
              <a:spcAft>
                <a:spcPts val="0"/>
              </a:spcAft>
              <a:buNone/>
              <a:defRPr b="1" sz="1200">
                <a:solidFill>
                  <a:srgbClr val="0190BF"/>
                </a:solidFill>
              </a:defRPr>
            </a:lvl5pPr>
            <a:lvl6pPr lvl="5" rtl="0">
              <a:spcBef>
                <a:spcPts val="1600"/>
              </a:spcBef>
              <a:spcAft>
                <a:spcPts val="0"/>
              </a:spcAft>
              <a:buNone/>
              <a:defRPr b="1" sz="1200">
                <a:solidFill>
                  <a:srgbClr val="0190BF"/>
                </a:solidFill>
              </a:defRPr>
            </a:lvl6pPr>
            <a:lvl7pPr lvl="6" rtl="0">
              <a:spcBef>
                <a:spcPts val="1600"/>
              </a:spcBef>
              <a:spcAft>
                <a:spcPts val="0"/>
              </a:spcAft>
              <a:buNone/>
              <a:defRPr b="1" sz="1200">
                <a:solidFill>
                  <a:srgbClr val="0190BF"/>
                </a:solidFill>
              </a:defRPr>
            </a:lvl7pPr>
            <a:lvl8pPr lvl="7" rtl="0">
              <a:spcBef>
                <a:spcPts val="1600"/>
              </a:spcBef>
              <a:spcAft>
                <a:spcPts val="0"/>
              </a:spcAft>
              <a:buNone/>
              <a:defRPr b="1" sz="1200">
                <a:solidFill>
                  <a:srgbClr val="0190BF"/>
                </a:solidFill>
              </a:defRPr>
            </a:lvl8pPr>
            <a:lvl9pPr lvl="8" rtl="0">
              <a:spcBef>
                <a:spcPts val="1600"/>
              </a:spcBef>
              <a:spcAft>
                <a:spcPts val="1600"/>
              </a:spcAft>
              <a:buNone/>
              <a:defRPr b="1" sz="1200">
                <a:solidFill>
                  <a:srgbClr val="0190BF"/>
                </a:solidFill>
              </a:defRPr>
            </a:lvl9pPr>
          </a:lstStyle>
          <a:p/>
        </p:txBody>
      </p:sp>
      <p:sp>
        <p:nvSpPr>
          <p:cNvPr id="585" name="Google Shape;585;p63"/>
          <p:cNvSpPr txBox="1"/>
          <p:nvPr>
            <p:ph idx="5" type="subTitle"/>
          </p:nvPr>
        </p:nvSpPr>
        <p:spPr>
          <a:xfrm>
            <a:off x="2003375" y="3423050"/>
            <a:ext cx="2761500" cy="259500"/>
          </a:xfrm>
          <a:prstGeom prst="rect">
            <a:avLst/>
          </a:prstGeom>
        </p:spPr>
        <p:txBody>
          <a:bodyPr anchorCtr="0" anchor="ctr" bIns="91425" lIns="91425" spcFirstLastPara="1" rIns="91425" wrap="square" tIns="91425"/>
          <a:lstStyle>
            <a:lvl1pPr lvl="0" rtl="0">
              <a:spcBef>
                <a:spcPts val="0"/>
              </a:spcBef>
              <a:spcAft>
                <a:spcPts val="0"/>
              </a:spcAft>
              <a:buNone/>
              <a:defRPr b="1" sz="1200">
                <a:solidFill>
                  <a:srgbClr val="0190BF"/>
                </a:solidFill>
              </a:defRPr>
            </a:lvl1pPr>
            <a:lvl2pPr lvl="1" rtl="0">
              <a:spcBef>
                <a:spcPts val="1600"/>
              </a:spcBef>
              <a:spcAft>
                <a:spcPts val="0"/>
              </a:spcAft>
              <a:buNone/>
              <a:defRPr b="1" sz="1200">
                <a:solidFill>
                  <a:srgbClr val="0190BF"/>
                </a:solidFill>
              </a:defRPr>
            </a:lvl2pPr>
            <a:lvl3pPr lvl="2" rtl="0">
              <a:spcBef>
                <a:spcPts val="1600"/>
              </a:spcBef>
              <a:spcAft>
                <a:spcPts val="0"/>
              </a:spcAft>
              <a:buNone/>
              <a:defRPr b="1" sz="1200">
                <a:solidFill>
                  <a:srgbClr val="0190BF"/>
                </a:solidFill>
              </a:defRPr>
            </a:lvl3pPr>
            <a:lvl4pPr lvl="3" rtl="0">
              <a:spcBef>
                <a:spcPts val="1600"/>
              </a:spcBef>
              <a:spcAft>
                <a:spcPts val="0"/>
              </a:spcAft>
              <a:buNone/>
              <a:defRPr b="1" sz="1200">
                <a:solidFill>
                  <a:srgbClr val="0190BF"/>
                </a:solidFill>
              </a:defRPr>
            </a:lvl4pPr>
            <a:lvl5pPr lvl="4" rtl="0">
              <a:spcBef>
                <a:spcPts val="1600"/>
              </a:spcBef>
              <a:spcAft>
                <a:spcPts val="0"/>
              </a:spcAft>
              <a:buNone/>
              <a:defRPr b="1" sz="1200">
                <a:solidFill>
                  <a:srgbClr val="0190BF"/>
                </a:solidFill>
              </a:defRPr>
            </a:lvl5pPr>
            <a:lvl6pPr lvl="5" rtl="0">
              <a:spcBef>
                <a:spcPts val="1600"/>
              </a:spcBef>
              <a:spcAft>
                <a:spcPts val="0"/>
              </a:spcAft>
              <a:buNone/>
              <a:defRPr b="1" sz="1200">
                <a:solidFill>
                  <a:srgbClr val="0190BF"/>
                </a:solidFill>
              </a:defRPr>
            </a:lvl6pPr>
            <a:lvl7pPr lvl="6" rtl="0">
              <a:spcBef>
                <a:spcPts val="1600"/>
              </a:spcBef>
              <a:spcAft>
                <a:spcPts val="0"/>
              </a:spcAft>
              <a:buNone/>
              <a:defRPr b="1" sz="1200">
                <a:solidFill>
                  <a:srgbClr val="0190BF"/>
                </a:solidFill>
              </a:defRPr>
            </a:lvl7pPr>
            <a:lvl8pPr lvl="7" rtl="0">
              <a:spcBef>
                <a:spcPts val="1600"/>
              </a:spcBef>
              <a:spcAft>
                <a:spcPts val="0"/>
              </a:spcAft>
              <a:buNone/>
              <a:defRPr b="1" sz="1200">
                <a:solidFill>
                  <a:srgbClr val="0190BF"/>
                </a:solidFill>
              </a:defRPr>
            </a:lvl8pPr>
            <a:lvl9pPr lvl="8" rtl="0">
              <a:spcBef>
                <a:spcPts val="1600"/>
              </a:spcBef>
              <a:spcAft>
                <a:spcPts val="1600"/>
              </a:spcAft>
              <a:buNone/>
              <a:defRPr b="1" sz="1200">
                <a:solidFill>
                  <a:srgbClr val="0190BF"/>
                </a:solidFil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7">
  <p:cSld name="CUSTOM_7">
    <p:spTree>
      <p:nvGrpSpPr>
        <p:cNvPr id="586" name="Shape 586"/>
        <p:cNvGrpSpPr/>
        <p:nvPr/>
      </p:nvGrpSpPr>
      <p:grpSpPr>
        <a:xfrm>
          <a:off x="0" y="0"/>
          <a:ext cx="0" cy="0"/>
          <a:chOff x="0" y="0"/>
          <a:chExt cx="0" cy="0"/>
        </a:xfrm>
      </p:grpSpPr>
      <p:pic>
        <p:nvPicPr>
          <p:cNvPr id="587" name="Google Shape;587;p64"/>
          <p:cNvPicPr preferRelativeResize="0"/>
          <p:nvPr/>
        </p:nvPicPr>
        <p:blipFill>
          <a:blip r:embed="rId2">
            <a:alphaModFix/>
          </a:blip>
          <a:stretch>
            <a:fillRect/>
          </a:stretch>
        </p:blipFill>
        <p:spPr>
          <a:xfrm>
            <a:off x="0" y="0"/>
            <a:ext cx="9144004" cy="5145613"/>
          </a:xfrm>
          <a:prstGeom prst="rect">
            <a:avLst/>
          </a:prstGeom>
          <a:noFill/>
          <a:ln>
            <a:noFill/>
          </a:ln>
        </p:spPr>
      </p:pic>
      <p:sp>
        <p:nvSpPr>
          <p:cNvPr id="588" name="Google Shape;588;p64"/>
          <p:cNvSpPr txBox="1"/>
          <p:nvPr/>
        </p:nvSpPr>
        <p:spPr>
          <a:xfrm>
            <a:off x="967350" y="599956"/>
            <a:ext cx="7886700" cy="9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FFFFFF"/>
                </a:solidFill>
                <a:latin typeface="Open Sans"/>
                <a:ea typeface="Open Sans"/>
                <a:cs typeface="Open Sans"/>
                <a:sym typeface="Open Sans"/>
              </a:rPr>
              <a:t>SAZINIES AR MUMS!</a:t>
            </a:r>
            <a:endParaRPr b="1" sz="3600">
              <a:solidFill>
                <a:srgbClr val="FFFFFF"/>
              </a:solidFill>
              <a:latin typeface="Open Sans"/>
              <a:ea typeface="Open Sans"/>
              <a:cs typeface="Open Sans"/>
              <a:sym typeface="Open Sans"/>
            </a:endParaRPr>
          </a:p>
        </p:txBody>
      </p:sp>
      <p:sp>
        <p:nvSpPr>
          <p:cNvPr id="589" name="Google Shape;589;p64"/>
          <p:cNvSpPr txBox="1"/>
          <p:nvPr/>
        </p:nvSpPr>
        <p:spPr>
          <a:xfrm>
            <a:off x="1433050" y="1837741"/>
            <a:ext cx="7190100" cy="2886000"/>
          </a:xfrm>
          <a:prstGeom prst="rect">
            <a:avLst/>
          </a:prstGeom>
          <a:noFill/>
          <a:ln>
            <a:noFill/>
          </a:ln>
        </p:spPr>
        <p:txBody>
          <a:bodyPr anchorCtr="0" anchor="ctr" bIns="91425" lIns="91425" spcFirstLastPara="1" rIns="91425" wrap="square" tIns="91425">
            <a:noAutofit/>
          </a:bodyPr>
          <a:lstStyle/>
          <a:p>
            <a:pPr indent="0" lvl="0" marL="0" rtl="0" algn="l">
              <a:lnSpc>
                <a:spcPct val="170000"/>
              </a:lnSpc>
              <a:spcBef>
                <a:spcPts val="0"/>
              </a:spcBef>
              <a:spcAft>
                <a:spcPts val="0"/>
              </a:spcAft>
              <a:buNone/>
            </a:pPr>
            <a:r>
              <a:rPr lang="en" sz="1200">
                <a:solidFill>
                  <a:srgbClr val="FFFFFF"/>
                </a:solidFill>
                <a:latin typeface="Open Sans Light"/>
                <a:ea typeface="Open Sans Light"/>
                <a:cs typeface="Open Sans Light"/>
                <a:sym typeface="Open Sans Light"/>
              </a:rPr>
              <a:t>+371 22 07 28 87</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200">
                <a:solidFill>
                  <a:srgbClr val="FFFFFF"/>
                </a:solidFill>
                <a:latin typeface="Open Sans Light"/>
                <a:ea typeface="Open Sans Light"/>
                <a:cs typeface="Open Sans Light"/>
                <a:sym typeface="Open Sans Light"/>
              </a:rPr>
              <a:t>solution@infinitum.lv</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https://www.facebook.com/infinitumlv/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https://www.instagram.com/infinitum8agency/</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https://twitter.com/infinitumlv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https://www.linkedin.com/company/1734742/</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https://plus.google.com/+InfinitumLv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https://www.youtube.com/channel/UC9zBtX5O73cflF4i9nNTCNA</a:t>
            </a:r>
            <a:endParaRPr sz="1000">
              <a:solidFill>
                <a:srgbClr val="FFFFFF"/>
              </a:solidFill>
              <a:latin typeface="Open Sans Light"/>
              <a:ea typeface="Open Sans Light"/>
              <a:cs typeface="Open Sans Light"/>
              <a:sym typeface="Open Sans Light"/>
            </a:endParaRPr>
          </a:p>
        </p:txBody>
      </p:sp>
      <p:pic>
        <p:nvPicPr>
          <p:cNvPr id="590" name="Google Shape;590;p64"/>
          <p:cNvPicPr preferRelativeResize="0"/>
          <p:nvPr/>
        </p:nvPicPr>
        <p:blipFill>
          <a:blip r:embed="rId3">
            <a:alphaModFix/>
          </a:blip>
          <a:stretch>
            <a:fillRect/>
          </a:stretch>
        </p:blipFill>
        <p:spPr>
          <a:xfrm>
            <a:off x="1085150" y="2952750"/>
            <a:ext cx="188625" cy="188634"/>
          </a:xfrm>
          <a:prstGeom prst="rect">
            <a:avLst/>
          </a:prstGeom>
          <a:noFill/>
          <a:ln>
            <a:noFill/>
          </a:ln>
        </p:spPr>
      </p:pic>
      <p:pic>
        <p:nvPicPr>
          <p:cNvPr id="591" name="Google Shape;591;p64"/>
          <p:cNvPicPr preferRelativeResize="0"/>
          <p:nvPr/>
        </p:nvPicPr>
        <p:blipFill>
          <a:blip r:embed="rId4">
            <a:alphaModFix/>
          </a:blip>
          <a:stretch>
            <a:fillRect/>
          </a:stretch>
        </p:blipFill>
        <p:spPr>
          <a:xfrm>
            <a:off x="1085150" y="3224654"/>
            <a:ext cx="188625" cy="188634"/>
          </a:xfrm>
          <a:prstGeom prst="rect">
            <a:avLst/>
          </a:prstGeom>
          <a:noFill/>
          <a:ln>
            <a:noFill/>
          </a:ln>
        </p:spPr>
      </p:pic>
      <p:pic>
        <p:nvPicPr>
          <p:cNvPr id="592" name="Google Shape;592;p64"/>
          <p:cNvPicPr preferRelativeResize="0"/>
          <p:nvPr/>
        </p:nvPicPr>
        <p:blipFill>
          <a:blip r:embed="rId5">
            <a:alphaModFix/>
          </a:blip>
          <a:stretch>
            <a:fillRect/>
          </a:stretch>
        </p:blipFill>
        <p:spPr>
          <a:xfrm>
            <a:off x="1085150" y="3465139"/>
            <a:ext cx="188625" cy="188634"/>
          </a:xfrm>
          <a:prstGeom prst="rect">
            <a:avLst/>
          </a:prstGeom>
          <a:noFill/>
          <a:ln>
            <a:noFill/>
          </a:ln>
        </p:spPr>
      </p:pic>
      <p:pic>
        <p:nvPicPr>
          <p:cNvPr id="593" name="Google Shape;593;p64"/>
          <p:cNvPicPr preferRelativeResize="0"/>
          <p:nvPr/>
        </p:nvPicPr>
        <p:blipFill>
          <a:blip r:embed="rId6">
            <a:alphaModFix/>
          </a:blip>
          <a:stretch>
            <a:fillRect/>
          </a:stretch>
        </p:blipFill>
        <p:spPr>
          <a:xfrm>
            <a:off x="1085150" y="3705614"/>
            <a:ext cx="188625" cy="188634"/>
          </a:xfrm>
          <a:prstGeom prst="rect">
            <a:avLst/>
          </a:prstGeom>
          <a:noFill/>
          <a:ln>
            <a:noFill/>
          </a:ln>
        </p:spPr>
      </p:pic>
      <p:pic>
        <p:nvPicPr>
          <p:cNvPr id="594" name="Google Shape;594;p64"/>
          <p:cNvPicPr preferRelativeResize="0"/>
          <p:nvPr/>
        </p:nvPicPr>
        <p:blipFill>
          <a:blip r:embed="rId7">
            <a:alphaModFix/>
          </a:blip>
          <a:stretch>
            <a:fillRect/>
          </a:stretch>
        </p:blipFill>
        <p:spPr>
          <a:xfrm>
            <a:off x="1085150" y="3977528"/>
            <a:ext cx="188625" cy="188634"/>
          </a:xfrm>
          <a:prstGeom prst="rect">
            <a:avLst/>
          </a:prstGeom>
          <a:noFill/>
          <a:ln>
            <a:noFill/>
          </a:ln>
        </p:spPr>
      </p:pic>
      <p:pic>
        <p:nvPicPr>
          <p:cNvPr id="595" name="Google Shape;595;p64"/>
          <p:cNvPicPr preferRelativeResize="0"/>
          <p:nvPr/>
        </p:nvPicPr>
        <p:blipFill>
          <a:blip r:embed="rId8">
            <a:alphaModFix/>
          </a:blip>
          <a:stretch>
            <a:fillRect/>
          </a:stretch>
        </p:blipFill>
        <p:spPr>
          <a:xfrm>
            <a:off x="1085150" y="4249441"/>
            <a:ext cx="188625" cy="188634"/>
          </a:xfrm>
          <a:prstGeom prst="rect">
            <a:avLst/>
          </a:prstGeom>
          <a:noFill/>
          <a:ln>
            <a:noFill/>
          </a:ln>
        </p:spPr>
      </p:pic>
      <p:cxnSp>
        <p:nvCxnSpPr>
          <p:cNvPr id="596" name="Google Shape;596;p64"/>
          <p:cNvCxnSpPr/>
          <p:nvPr/>
        </p:nvCxnSpPr>
        <p:spPr>
          <a:xfrm>
            <a:off x="1065164" y="2735966"/>
            <a:ext cx="3442800" cy="0"/>
          </a:xfrm>
          <a:prstGeom prst="straightConnector1">
            <a:avLst/>
          </a:prstGeom>
          <a:noFill/>
          <a:ln cap="flat" cmpd="sng" w="12700">
            <a:solidFill>
              <a:srgbClr val="E1E9EA"/>
            </a:solidFill>
            <a:prstDash val="solid"/>
            <a:miter lim="800000"/>
            <a:headEnd len="sm" w="sm" type="none"/>
            <a:tailEnd len="sm" w="sm" type="none"/>
          </a:ln>
        </p:spPr>
      </p:cxnSp>
      <p:pic>
        <p:nvPicPr>
          <p:cNvPr id="597" name="Google Shape;597;p64"/>
          <p:cNvPicPr preferRelativeResize="0"/>
          <p:nvPr/>
        </p:nvPicPr>
        <p:blipFill>
          <a:blip r:embed="rId9">
            <a:alphaModFix/>
          </a:blip>
          <a:stretch>
            <a:fillRect/>
          </a:stretch>
        </p:blipFill>
        <p:spPr>
          <a:xfrm>
            <a:off x="8091499" y="190658"/>
            <a:ext cx="871049" cy="150817"/>
          </a:xfrm>
          <a:prstGeom prst="rect">
            <a:avLst/>
          </a:prstGeom>
          <a:noFill/>
          <a:ln>
            <a:noFill/>
          </a:ln>
        </p:spPr>
      </p:pic>
      <p:pic>
        <p:nvPicPr>
          <p:cNvPr id="598" name="Google Shape;598;p64"/>
          <p:cNvPicPr preferRelativeResize="0"/>
          <p:nvPr/>
        </p:nvPicPr>
        <p:blipFill>
          <a:blip r:embed="rId10">
            <a:alphaModFix/>
          </a:blip>
          <a:stretch>
            <a:fillRect/>
          </a:stretch>
        </p:blipFill>
        <p:spPr>
          <a:xfrm>
            <a:off x="1043550" y="2314562"/>
            <a:ext cx="271819" cy="271826"/>
          </a:xfrm>
          <a:prstGeom prst="rect">
            <a:avLst/>
          </a:prstGeom>
          <a:noFill/>
          <a:ln>
            <a:noFill/>
          </a:ln>
        </p:spPr>
      </p:pic>
      <p:pic>
        <p:nvPicPr>
          <p:cNvPr id="599" name="Google Shape;599;p64"/>
          <p:cNvPicPr preferRelativeResize="0"/>
          <p:nvPr/>
        </p:nvPicPr>
        <p:blipFill>
          <a:blip r:embed="rId11">
            <a:alphaModFix/>
          </a:blip>
          <a:stretch>
            <a:fillRect/>
          </a:stretch>
        </p:blipFill>
        <p:spPr>
          <a:xfrm>
            <a:off x="1043550" y="1975475"/>
            <a:ext cx="271819" cy="271826"/>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7 1">
  <p:cSld name="CUSTOM_7_1">
    <p:spTree>
      <p:nvGrpSpPr>
        <p:cNvPr id="600" name="Shape 600"/>
        <p:cNvGrpSpPr/>
        <p:nvPr/>
      </p:nvGrpSpPr>
      <p:grpSpPr>
        <a:xfrm>
          <a:off x="0" y="0"/>
          <a:ext cx="0" cy="0"/>
          <a:chOff x="0" y="0"/>
          <a:chExt cx="0" cy="0"/>
        </a:xfrm>
      </p:grpSpPr>
      <p:pic>
        <p:nvPicPr>
          <p:cNvPr id="601" name="Google Shape;601;p65"/>
          <p:cNvPicPr preferRelativeResize="0"/>
          <p:nvPr/>
        </p:nvPicPr>
        <p:blipFill>
          <a:blip r:embed="rId2">
            <a:alphaModFix/>
          </a:blip>
          <a:stretch>
            <a:fillRect/>
          </a:stretch>
        </p:blipFill>
        <p:spPr>
          <a:xfrm>
            <a:off x="0" y="0"/>
            <a:ext cx="9144004" cy="5145613"/>
          </a:xfrm>
          <a:prstGeom prst="rect">
            <a:avLst/>
          </a:prstGeom>
          <a:noFill/>
          <a:ln>
            <a:noFill/>
          </a:ln>
        </p:spPr>
      </p:pic>
      <p:sp>
        <p:nvSpPr>
          <p:cNvPr id="602" name="Google Shape;602;p65"/>
          <p:cNvSpPr txBox="1"/>
          <p:nvPr/>
        </p:nvSpPr>
        <p:spPr>
          <a:xfrm>
            <a:off x="967350" y="599956"/>
            <a:ext cx="7886700" cy="9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FFFFFF"/>
                </a:solidFill>
                <a:latin typeface="Open Sans"/>
                <a:ea typeface="Open Sans"/>
                <a:cs typeface="Open Sans"/>
                <a:sym typeface="Open Sans"/>
              </a:rPr>
              <a:t>CONTACT US</a:t>
            </a:r>
            <a:endParaRPr b="1" sz="3600">
              <a:solidFill>
                <a:srgbClr val="FFFFFF"/>
              </a:solidFill>
              <a:latin typeface="Open Sans"/>
              <a:ea typeface="Open Sans"/>
              <a:cs typeface="Open Sans"/>
              <a:sym typeface="Open Sans"/>
            </a:endParaRPr>
          </a:p>
        </p:txBody>
      </p:sp>
      <p:sp>
        <p:nvSpPr>
          <p:cNvPr id="603" name="Google Shape;603;p65"/>
          <p:cNvSpPr txBox="1"/>
          <p:nvPr/>
        </p:nvSpPr>
        <p:spPr>
          <a:xfrm>
            <a:off x="1433050" y="1837741"/>
            <a:ext cx="7190100" cy="2886000"/>
          </a:xfrm>
          <a:prstGeom prst="rect">
            <a:avLst/>
          </a:prstGeom>
          <a:noFill/>
          <a:ln>
            <a:noFill/>
          </a:ln>
        </p:spPr>
        <p:txBody>
          <a:bodyPr anchorCtr="0" anchor="ctr" bIns="91425" lIns="91425" spcFirstLastPara="1" rIns="91425" wrap="square" tIns="91425">
            <a:noAutofit/>
          </a:bodyPr>
          <a:lstStyle/>
          <a:p>
            <a:pPr indent="0" lvl="0" marL="0" rtl="0" algn="l">
              <a:lnSpc>
                <a:spcPct val="170000"/>
              </a:lnSpc>
              <a:spcBef>
                <a:spcPts val="0"/>
              </a:spcBef>
              <a:spcAft>
                <a:spcPts val="0"/>
              </a:spcAft>
              <a:buNone/>
            </a:pPr>
            <a:r>
              <a:rPr lang="en" sz="1200">
                <a:solidFill>
                  <a:srgbClr val="FFFFFF"/>
                </a:solidFill>
                <a:latin typeface="Open Sans Light"/>
                <a:ea typeface="Open Sans Light"/>
                <a:cs typeface="Open Sans Light"/>
                <a:sym typeface="Open Sans Light"/>
              </a:rPr>
              <a:t>+371 22 07 28 87</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200">
                <a:solidFill>
                  <a:srgbClr val="FFFFFF"/>
                </a:solidFill>
                <a:latin typeface="Open Sans Light"/>
                <a:ea typeface="Open Sans Light"/>
                <a:cs typeface="Open Sans Light"/>
                <a:sym typeface="Open Sans Light"/>
              </a:rPr>
              <a:t>solution@infinitum.lv</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https://www.facebook.com/infinitumlv/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https://www.instagram.com/infinitum8agency/</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https://twitter.com/infinitumlv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https://www.linkedin.com/company/1734742/</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https://plus.google.com/+InfinitumLv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https://www.youtube.com/channel/UC9zBtX5O73cflF4i9nNTCNA</a:t>
            </a:r>
            <a:endParaRPr sz="1000">
              <a:solidFill>
                <a:srgbClr val="FFFFFF"/>
              </a:solidFill>
              <a:latin typeface="Open Sans Light"/>
              <a:ea typeface="Open Sans Light"/>
              <a:cs typeface="Open Sans Light"/>
              <a:sym typeface="Open Sans Light"/>
            </a:endParaRPr>
          </a:p>
        </p:txBody>
      </p:sp>
      <p:pic>
        <p:nvPicPr>
          <p:cNvPr id="604" name="Google Shape;604;p65"/>
          <p:cNvPicPr preferRelativeResize="0"/>
          <p:nvPr/>
        </p:nvPicPr>
        <p:blipFill>
          <a:blip r:embed="rId3">
            <a:alphaModFix/>
          </a:blip>
          <a:stretch>
            <a:fillRect/>
          </a:stretch>
        </p:blipFill>
        <p:spPr>
          <a:xfrm>
            <a:off x="1085150" y="2952750"/>
            <a:ext cx="188625" cy="188634"/>
          </a:xfrm>
          <a:prstGeom prst="rect">
            <a:avLst/>
          </a:prstGeom>
          <a:noFill/>
          <a:ln>
            <a:noFill/>
          </a:ln>
        </p:spPr>
      </p:pic>
      <p:pic>
        <p:nvPicPr>
          <p:cNvPr id="605" name="Google Shape;605;p65"/>
          <p:cNvPicPr preferRelativeResize="0"/>
          <p:nvPr/>
        </p:nvPicPr>
        <p:blipFill>
          <a:blip r:embed="rId4">
            <a:alphaModFix/>
          </a:blip>
          <a:stretch>
            <a:fillRect/>
          </a:stretch>
        </p:blipFill>
        <p:spPr>
          <a:xfrm>
            <a:off x="1085150" y="3224654"/>
            <a:ext cx="188625" cy="188634"/>
          </a:xfrm>
          <a:prstGeom prst="rect">
            <a:avLst/>
          </a:prstGeom>
          <a:noFill/>
          <a:ln>
            <a:noFill/>
          </a:ln>
        </p:spPr>
      </p:pic>
      <p:pic>
        <p:nvPicPr>
          <p:cNvPr id="606" name="Google Shape;606;p65"/>
          <p:cNvPicPr preferRelativeResize="0"/>
          <p:nvPr/>
        </p:nvPicPr>
        <p:blipFill>
          <a:blip r:embed="rId5">
            <a:alphaModFix/>
          </a:blip>
          <a:stretch>
            <a:fillRect/>
          </a:stretch>
        </p:blipFill>
        <p:spPr>
          <a:xfrm>
            <a:off x="1085150" y="3465139"/>
            <a:ext cx="188625" cy="188634"/>
          </a:xfrm>
          <a:prstGeom prst="rect">
            <a:avLst/>
          </a:prstGeom>
          <a:noFill/>
          <a:ln>
            <a:noFill/>
          </a:ln>
        </p:spPr>
      </p:pic>
      <p:pic>
        <p:nvPicPr>
          <p:cNvPr id="607" name="Google Shape;607;p65"/>
          <p:cNvPicPr preferRelativeResize="0"/>
          <p:nvPr/>
        </p:nvPicPr>
        <p:blipFill>
          <a:blip r:embed="rId6">
            <a:alphaModFix/>
          </a:blip>
          <a:stretch>
            <a:fillRect/>
          </a:stretch>
        </p:blipFill>
        <p:spPr>
          <a:xfrm>
            <a:off x="1085150" y="3705614"/>
            <a:ext cx="188625" cy="188634"/>
          </a:xfrm>
          <a:prstGeom prst="rect">
            <a:avLst/>
          </a:prstGeom>
          <a:noFill/>
          <a:ln>
            <a:noFill/>
          </a:ln>
        </p:spPr>
      </p:pic>
      <p:pic>
        <p:nvPicPr>
          <p:cNvPr id="608" name="Google Shape;608;p65"/>
          <p:cNvPicPr preferRelativeResize="0"/>
          <p:nvPr/>
        </p:nvPicPr>
        <p:blipFill>
          <a:blip r:embed="rId7">
            <a:alphaModFix/>
          </a:blip>
          <a:stretch>
            <a:fillRect/>
          </a:stretch>
        </p:blipFill>
        <p:spPr>
          <a:xfrm>
            <a:off x="1085150" y="3977528"/>
            <a:ext cx="188625" cy="188634"/>
          </a:xfrm>
          <a:prstGeom prst="rect">
            <a:avLst/>
          </a:prstGeom>
          <a:noFill/>
          <a:ln>
            <a:noFill/>
          </a:ln>
        </p:spPr>
      </p:pic>
      <p:pic>
        <p:nvPicPr>
          <p:cNvPr id="609" name="Google Shape;609;p65"/>
          <p:cNvPicPr preferRelativeResize="0"/>
          <p:nvPr/>
        </p:nvPicPr>
        <p:blipFill>
          <a:blip r:embed="rId8">
            <a:alphaModFix/>
          </a:blip>
          <a:stretch>
            <a:fillRect/>
          </a:stretch>
        </p:blipFill>
        <p:spPr>
          <a:xfrm>
            <a:off x="1085150" y="4249441"/>
            <a:ext cx="188625" cy="188634"/>
          </a:xfrm>
          <a:prstGeom prst="rect">
            <a:avLst/>
          </a:prstGeom>
          <a:noFill/>
          <a:ln>
            <a:noFill/>
          </a:ln>
        </p:spPr>
      </p:pic>
      <p:cxnSp>
        <p:nvCxnSpPr>
          <p:cNvPr id="610" name="Google Shape;610;p65"/>
          <p:cNvCxnSpPr/>
          <p:nvPr/>
        </p:nvCxnSpPr>
        <p:spPr>
          <a:xfrm>
            <a:off x="1065164" y="2735966"/>
            <a:ext cx="3442800" cy="0"/>
          </a:xfrm>
          <a:prstGeom prst="straightConnector1">
            <a:avLst/>
          </a:prstGeom>
          <a:noFill/>
          <a:ln cap="flat" cmpd="sng" w="12700">
            <a:solidFill>
              <a:srgbClr val="E1E9EA"/>
            </a:solidFill>
            <a:prstDash val="solid"/>
            <a:miter lim="800000"/>
            <a:headEnd len="sm" w="sm" type="none"/>
            <a:tailEnd len="sm" w="sm" type="none"/>
          </a:ln>
        </p:spPr>
      </p:cxnSp>
      <p:pic>
        <p:nvPicPr>
          <p:cNvPr id="611" name="Google Shape;611;p65"/>
          <p:cNvPicPr preferRelativeResize="0"/>
          <p:nvPr/>
        </p:nvPicPr>
        <p:blipFill>
          <a:blip r:embed="rId9">
            <a:alphaModFix/>
          </a:blip>
          <a:stretch>
            <a:fillRect/>
          </a:stretch>
        </p:blipFill>
        <p:spPr>
          <a:xfrm>
            <a:off x="8091499" y="190658"/>
            <a:ext cx="871049" cy="150817"/>
          </a:xfrm>
          <a:prstGeom prst="rect">
            <a:avLst/>
          </a:prstGeom>
          <a:noFill/>
          <a:ln>
            <a:noFill/>
          </a:ln>
        </p:spPr>
      </p:pic>
      <p:pic>
        <p:nvPicPr>
          <p:cNvPr id="612" name="Google Shape;612;p65"/>
          <p:cNvPicPr preferRelativeResize="0"/>
          <p:nvPr/>
        </p:nvPicPr>
        <p:blipFill>
          <a:blip r:embed="rId10">
            <a:alphaModFix/>
          </a:blip>
          <a:stretch>
            <a:fillRect/>
          </a:stretch>
        </p:blipFill>
        <p:spPr>
          <a:xfrm>
            <a:off x="1043550" y="2314562"/>
            <a:ext cx="271819" cy="271826"/>
          </a:xfrm>
          <a:prstGeom prst="rect">
            <a:avLst/>
          </a:prstGeom>
          <a:noFill/>
          <a:ln>
            <a:noFill/>
          </a:ln>
        </p:spPr>
      </p:pic>
      <p:pic>
        <p:nvPicPr>
          <p:cNvPr id="613" name="Google Shape;613;p65"/>
          <p:cNvPicPr preferRelativeResize="0"/>
          <p:nvPr/>
        </p:nvPicPr>
        <p:blipFill>
          <a:blip r:embed="rId11">
            <a:alphaModFix/>
          </a:blip>
          <a:stretch>
            <a:fillRect/>
          </a:stretch>
        </p:blipFill>
        <p:spPr>
          <a:xfrm>
            <a:off x="1043550" y="1975475"/>
            <a:ext cx="271819" cy="271826"/>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8">
  <p:cSld name="CUSTOM_8">
    <p:spTree>
      <p:nvGrpSpPr>
        <p:cNvPr id="614" name="Shape 614"/>
        <p:cNvGrpSpPr/>
        <p:nvPr/>
      </p:nvGrpSpPr>
      <p:grpSpPr>
        <a:xfrm>
          <a:off x="0" y="0"/>
          <a:ext cx="0" cy="0"/>
          <a:chOff x="0" y="0"/>
          <a:chExt cx="0" cy="0"/>
        </a:xfrm>
      </p:grpSpPr>
      <p:pic>
        <p:nvPicPr>
          <p:cNvPr id="615" name="Google Shape;615;p66"/>
          <p:cNvPicPr preferRelativeResize="0"/>
          <p:nvPr/>
        </p:nvPicPr>
        <p:blipFill>
          <a:blip r:embed="rId2">
            <a:alphaModFix/>
          </a:blip>
          <a:stretch>
            <a:fillRect/>
          </a:stretch>
        </p:blipFill>
        <p:spPr>
          <a:xfrm>
            <a:off x="0" y="0"/>
            <a:ext cx="9144001" cy="5144912"/>
          </a:xfrm>
          <a:prstGeom prst="rect">
            <a:avLst/>
          </a:prstGeom>
          <a:noFill/>
          <a:ln>
            <a:noFill/>
          </a:ln>
        </p:spPr>
      </p:pic>
      <p:sp>
        <p:nvSpPr>
          <p:cNvPr id="616" name="Google Shape;616;p66"/>
          <p:cNvSpPr/>
          <p:nvPr/>
        </p:nvSpPr>
        <p:spPr>
          <a:xfrm>
            <a:off x="1595023" y="3175700"/>
            <a:ext cx="1339200" cy="253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i="0" lang="en" sz="1200" u="none" cap="none" strike="noStrike">
                <a:solidFill>
                  <a:srgbClr val="FFFFFF"/>
                </a:solidFill>
                <a:latin typeface="Open Sans"/>
                <a:ea typeface="Open Sans"/>
                <a:cs typeface="Open Sans"/>
                <a:sym typeface="Open Sans"/>
              </a:rPr>
              <a:t>Egils Boitmanis</a:t>
            </a:r>
            <a:endParaRPr i="0" sz="1200" u="none" cap="none" strike="noStrike">
              <a:solidFill>
                <a:srgbClr val="FFFFFF"/>
              </a:solidFill>
              <a:latin typeface="Open Sans"/>
              <a:ea typeface="Open Sans"/>
              <a:cs typeface="Open Sans"/>
              <a:sym typeface="Open Sans"/>
            </a:endParaRPr>
          </a:p>
          <a:p>
            <a:pPr indent="0" lvl="0" marL="0" rtl="0" algn="ctr">
              <a:spcBef>
                <a:spcPts val="0"/>
              </a:spcBef>
              <a:spcAft>
                <a:spcPts val="0"/>
              </a:spcAft>
              <a:buNone/>
            </a:pPr>
            <a:r>
              <a:rPr lang="en" sz="900">
                <a:solidFill>
                  <a:srgbClr val="FFFFFF"/>
                </a:solidFill>
                <a:latin typeface="Open Sans"/>
                <a:ea typeface="Open Sans"/>
                <a:cs typeface="Open Sans"/>
                <a:sym typeface="Open Sans"/>
              </a:rPr>
              <a:t>Owner</a:t>
            </a:r>
            <a:endParaRPr b="1" sz="900">
              <a:solidFill>
                <a:srgbClr val="FFFFFF"/>
              </a:solidFill>
              <a:latin typeface="Open Sans"/>
              <a:ea typeface="Open Sans"/>
              <a:cs typeface="Open Sans"/>
              <a:sym typeface="Open Sans"/>
            </a:endParaRPr>
          </a:p>
          <a:p>
            <a:pPr indent="0" lvl="0" marL="0" marR="0" rtl="0" algn="ctr">
              <a:spcBef>
                <a:spcPts val="0"/>
              </a:spcBef>
              <a:spcAft>
                <a:spcPts val="0"/>
              </a:spcAft>
              <a:buNone/>
            </a:pPr>
            <a:r>
              <a:t/>
            </a:r>
            <a:endParaRPr sz="1200">
              <a:solidFill>
                <a:srgbClr val="FFFFFF"/>
              </a:solidFill>
              <a:latin typeface="Open Sans"/>
              <a:ea typeface="Open Sans"/>
              <a:cs typeface="Open Sans"/>
              <a:sym typeface="Open Sans"/>
            </a:endParaRPr>
          </a:p>
        </p:txBody>
      </p:sp>
      <p:cxnSp>
        <p:nvCxnSpPr>
          <p:cNvPr id="617" name="Google Shape;617;p66"/>
          <p:cNvCxnSpPr/>
          <p:nvPr/>
        </p:nvCxnSpPr>
        <p:spPr>
          <a:xfrm>
            <a:off x="3545564" y="1282578"/>
            <a:ext cx="0" cy="2745300"/>
          </a:xfrm>
          <a:prstGeom prst="straightConnector1">
            <a:avLst/>
          </a:prstGeom>
          <a:noFill/>
          <a:ln cap="flat" cmpd="sng" w="12700">
            <a:solidFill>
              <a:srgbClr val="E1E9EA"/>
            </a:solidFill>
            <a:prstDash val="solid"/>
            <a:miter lim="800000"/>
            <a:headEnd len="sm" w="sm" type="none"/>
            <a:tailEnd len="sm" w="sm" type="none"/>
          </a:ln>
        </p:spPr>
      </p:cxnSp>
      <p:sp>
        <p:nvSpPr>
          <p:cNvPr id="618" name="Google Shape;618;p66"/>
          <p:cNvSpPr/>
          <p:nvPr/>
        </p:nvSpPr>
        <p:spPr>
          <a:xfrm>
            <a:off x="3682314" y="2451792"/>
            <a:ext cx="3942000" cy="623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1" lang="en" sz="900">
                <a:solidFill>
                  <a:srgbClr val="FFFFFF"/>
                </a:solidFill>
                <a:latin typeface="Open Sans"/>
                <a:ea typeface="Open Sans"/>
                <a:cs typeface="Open Sans"/>
                <a:sym typeface="Open Sans"/>
              </a:rPr>
              <a:t>To work efficiently, discipline and clear vision is a must-have. We mix it with creativity and keenness, making a fruitful soil for great works, and we use our experience and knowledge to choose the best options for your business. Measure seven times, cut once – we are that type of guys!</a:t>
            </a:r>
            <a:endParaRPr sz="900">
              <a:solidFill>
                <a:srgbClr val="FFFFFF"/>
              </a:solidFill>
              <a:latin typeface="Open Sans"/>
              <a:ea typeface="Open Sans"/>
              <a:cs typeface="Open Sans"/>
              <a:sym typeface="Open Sans"/>
            </a:endParaRPr>
          </a:p>
        </p:txBody>
      </p:sp>
      <p:sp>
        <p:nvSpPr>
          <p:cNvPr id="619" name="Google Shape;619;p66"/>
          <p:cNvSpPr txBox="1"/>
          <p:nvPr/>
        </p:nvSpPr>
        <p:spPr>
          <a:xfrm>
            <a:off x="6480146" y="3430450"/>
            <a:ext cx="1276800" cy="475500"/>
          </a:xfrm>
          <a:prstGeom prst="rect">
            <a:avLst/>
          </a:prstGeom>
          <a:noFill/>
          <a:ln>
            <a:noFill/>
          </a:ln>
        </p:spPr>
        <p:txBody>
          <a:bodyPr anchorCtr="0" anchor="t" bIns="34275" lIns="68575" spcFirstLastPara="1" rIns="68575" wrap="square" tIns="34275">
            <a:noAutofit/>
          </a:bodyPr>
          <a:lstStyle/>
          <a:p>
            <a:pPr indent="0" lvl="0" marL="0" marR="0" rtl="0" algn="ctr">
              <a:lnSpc>
                <a:spcPct val="110000"/>
              </a:lnSpc>
              <a:spcBef>
                <a:spcPts val="0"/>
              </a:spcBef>
              <a:spcAft>
                <a:spcPts val="0"/>
              </a:spcAft>
              <a:buNone/>
            </a:pPr>
            <a:r>
              <a:rPr lang="en" sz="1200" u="none">
                <a:solidFill>
                  <a:srgbClr val="FFFFFF"/>
                </a:solidFill>
                <a:latin typeface="Open Sans"/>
                <a:ea typeface="Open Sans"/>
                <a:cs typeface="Open Sans"/>
                <a:sym typeface="Open Sans"/>
              </a:rPr>
              <a:t>Best Regards</a:t>
            </a:r>
            <a:endParaRPr>
              <a:solidFill>
                <a:srgbClr val="FFFFFF"/>
              </a:solidFill>
              <a:latin typeface="Open Sans"/>
              <a:ea typeface="Open Sans"/>
              <a:cs typeface="Open Sans"/>
              <a:sym typeface="Open Sans"/>
            </a:endParaRPr>
          </a:p>
        </p:txBody>
      </p:sp>
      <p:pic>
        <p:nvPicPr>
          <p:cNvPr descr="C:\Users\ingaf\Desktop\infinitum_logo_web_white.png" id="620" name="Google Shape;620;p66"/>
          <p:cNvPicPr preferRelativeResize="0"/>
          <p:nvPr/>
        </p:nvPicPr>
        <p:blipFill rotWithShape="1">
          <a:blip r:embed="rId3">
            <a:alphaModFix/>
          </a:blip>
          <a:srcRect b="0" l="0" r="0" t="0"/>
          <a:stretch/>
        </p:blipFill>
        <p:spPr>
          <a:xfrm>
            <a:off x="3656162" y="1701755"/>
            <a:ext cx="2277500" cy="394657"/>
          </a:xfrm>
          <a:prstGeom prst="rect">
            <a:avLst/>
          </a:prstGeom>
          <a:noFill/>
          <a:ln>
            <a:noFill/>
          </a:ln>
        </p:spPr>
      </p:pic>
      <p:pic>
        <p:nvPicPr>
          <p:cNvPr id="621" name="Google Shape;621;p66"/>
          <p:cNvPicPr preferRelativeResize="0"/>
          <p:nvPr/>
        </p:nvPicPr>
        <p:blipFill>
          <a:blip r:embed="rId4">
            <a:alphaModFix/>
          </a:blip>
          <a:stretch>
            <a:fillRect/>
          </a:stretch>
        </p:blipFill>
        <p:spPr>
          <a:xfrm>
            <a:off x="1422338" y="1508288"/>
            <a:ext cx="1617875" cy="1617875"/>
          </a:xfrm>
          <a:prstGeom prst="rect">
            <a:avLst/>
          </a:prstGeom>
          <a:noFill/>
          <a:ln>
            <a:noFill/>
          </a:ln>
        </p:spPr>
      </p:pic>
      <p:cxnSp>
        <p:nvCxnSpPr>
          <p:cNvPr id="622" name="Google Shape;622;p66"/>
          <p:cNvCxnSpPr/>
          <p:nvPr/>
        </p:nvCxnSpPr>
        <p:spPr>
          <a:xfrm>
            <a:off x="3682314" y="2317241"/>
            <a:ext cx="2710200" cy="0"/>
          </a:xfrm>
          <a:prstGeom prst="straightConnector1">
            <a:avLst/>
          </a:prstGeom>
          <a:noFill/>
          <a:ln cap="flat" cmpd="sng" w="12700">
            <a:solidFill>
              <a:srgbClr val="E1E9EA"/>
            </a:solidFill>
            <a:prstDash val="solid"/>
            <a:miter lim="800000"/>
            <a:headEnd len="sm" w="sm" type="none"/>
            <a:tailEnd len="sm" w="sm" type="none"/>
          </a:ln>
        </p:spPr>
      </p:cxnSp>
      <p:pic>
        <p:nvPicPr>
          <p:cNvPr id="623" name="Google Shape;623;p66"/>
          <p:cNvPicPr preferRelativeResize="0"/>
          <p:nvPr/>
        </p:nvPicPr>
        <p:blipFill>
          <a:blip r:embed="rId5">
            <a:alphaModFix/>
          </a:blip>
          <a:stretch>
            <a:fillRect/>
          </a:stretch>
        </p:blipFill>
        <p:spPr>
          <a:xfrm>
            <a:off x="7415825" y="3818050"/>
            <a:ext cx="551693" cy="394650"/>
          </a:xfrm>
          <a:prstGeom prst="rect">
            <a:avLst/>
          </a:prstGeom>
          <a:noFill/>
          <a:ln>
            <a:noFill/>
          </a:ln>
        </p:spPr>
      </p:pic>
      <p:pic>
        <p:nvPicPr>
          <p:cNvPr id="624" name="Google Shape;624;p66"/>
          <p:cNvPicPr preferRelativeResize="0"/>
          <p:nvPr/>
        </p:nvPicPr>
        <p:blipFill>
          <a:blip r:embed="rId6">
            <a:alphaModFix/>
          </a:blip>
          <a:stretch>
            <a:fillRect/>
          </a:stretch>
        </p:blipFill>
        <p:spPr>
          <a:xfrm>
            <a:off x="2236150" y="3592800"/>
            <a:ext cx="150825" cy="150825"/>
          </a:xfrm>
          <a:prstGeom prst="rect">
            <a:avLst/>
          </a:prstGeom>
          <a:noFill/>
          <a:ln>
            <a:noFill/>
          </a:ln>
        </p:spPr>
      </p:pic>
      <p:pic>
        <p:nvPicPr>
          <p:cNvPr id="625" name="Google Shape;625;p66"/>
          <p:cNvPicPr preferRelativeResize="0"/>
          <p:nvPr/>
        </p:nvPicPr>
        <p:blipFill>
          <a:blip r:embed="rId7">
            <a:alphaModFix/>
          </a:blip>
          <a:stretch>
            <a:fillRect/>
          </a:stretch>
        </p:blipFill>
        <p:spPr>
          <a:xfrm>
            <a:off x="2044550" y="3592799"/>
            <a:ext cx="150825" cy="150825"/>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Left_Minim Blank">
  <p:cSld name="8_Left_Minim Blank">
    <p:bg>
      <p:bgPr>
        <a:gradFill>
          <a:gsLst>
            <a:gs pos="0">
              <a:srgbClr val="FFFFFF"/>
            </a:gs>
            <a:gs pos="1000">
              <a:srgbClr val="FFFFFF"/>
            </a:gs>
            <a:gs pos="100000">
              <a:srgbClr val="FFFFFF"/>
            </a:gs>
          </a:gsLst>
          <a:lin ang="12600029" scaled="0"/>
        </a:gradFill>
      </p:bgPr>
    </p:bg>
    <p:spTree>
      <p:nvGrpSpPr>
        <p:cNvPr id="626" name="Shape 626"/>
        <p:cNvGrpSpPr/>
        <p:nvPr/>
      </p:nvGrpSpPr>
      <p:grpSpPr>
        <a:xfrm>
          <a:off x="0" y="0"/>
          <a:ext cx="0" cy="0"/>
          <a:chOff x="0" y="0"/>
          <a:chExt cx="0" cy="0"/>
        </a:xfrm>
      </p:grpSpPr>
      <p:pic>
        <p:nvPicPr>
          <p:cNvPr descr="C:\Users\ingaf\Pictures\Infinitum\B2.png" id="627" name="Google Shape;627;p67"/>
          <p:cNvPicPr preferRelativeResize="0"/>
          <p:nvPr/>
        </p:nvPicPr>
        <p:blipFill rotWithShape="1">
          <a:blip r:embed="rId2">
            <a:alphaModFix/>
          </a:blip>
          <a:srcRect b="7595" l="0" r="0" t="0"/>
          <a:stretch/>
        </p:blipFill>
        <p:spPr>
          <a:xfrm>
            <a:off x="1" y="0"/>
            <a:ext cx="9143998" cy="5143501"/>
          </a:xfrm>
          <a:prstGeom prst="rect">
            <a:avLst/>
          </a:prstGeom>
          <a:noFill/>
          <a:ln>
            <a:noFill/>
          </a:ln>
        </p:spPr>
      </p:pic>
      <p:sp>
        <p:nvSpPr>
          <p:cNvPr id="628" name="Google Shape;628;p67"/>
          <p:cNvSpPr txBox="1"/>
          <p:nvPr/>
        </p:nvSpPr>
        <p:spPr>
          <a:xfrm flipH="1">
            <a:off x="8521553" y="4792471"/>
            <a:ext cx="425100" cy="2538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fld id="{00000000-1234-1234-1234-123412341234}" type="slidenum">
              <a:rPr b="0" lang="en" sz="1200">
                <a:solidFill>
                  <a:srgbClr val="253F6E"/>
                </a:solidFill>
                <a:latin typeface="Montserrat SemiBold"/>
                <a:ea typeface="Montserrat SemiBold"/>
                <a:cs typeface="Montserrat SemiBold"/>
                <a:sym typeface="Montserrat SemiBold"/>
              </a:rPr>
              <a:t>‹#›</a:t>
            </a:fld>
            <a:endParaRPr b="0" sz="1200">
              <a:solidFill>
                <a:srgbClr val="253F6E"/>
              </a:solidFill>
              <a:latin typeface="Montserrat SemiBold"/>
              <a:ea typeface="Montserrat SemiBold"/>
              <a:cs typeface="Montserrat SemiBold"/>
              <a:sym typeface="Montserrat SemiBold"/>
            </a:endParaRPr>
          </a:p>
        </p:txBody>
      </p:sp>
      <p:sp>
        <p:nvSpPr>
          <p:cNvPr id="629" name="Google Shape;629;p67"/>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rgbClr val="FFFFFF"/>
              </a:buClr>
              <a:buSzPts val="2800"/>
              <a:buFont typeface="Montserrat"/>
              <a:buNone/>
              <a:defRPr b="0" i="0" sz="2800" u="none" cap="none" strike="noStrike">
                <a:solidFill>
                  <a:srgbClr val="FFFFFF"/>
                </a:solidFill>
                <a:latin typeface="Montserrat"/>
                <a:ea typeface="Montserrat"/>
                <a:cs typeface="Montserrat"/>
                <a:sym typeface="Montserrat"/>
              </a:defRPr>
            </a:lvl1pPr>
            <a:lvl2pPr lvl="1" rtl="0">
              <a:spcBef>
                <a:spcPts val="0"/>
              </a:spcBef>
              <a:spcAft>
                <a:spcPts val="0"/>
              </a:spcAft>
              <a:buSzPts val="4200"/>
              <a:buNone/>
              <a:defRPr sz="1800"/>
            </a:lvl2pPr>
            <a:lvl3pPr lvl="2" rtl="0">
              <a:spcBef>
                <a:spcPts val="0"/>
              </a:spcBef>
              <a:spcAft>
                <a:spcPts val="0"/>
              </a:spcAft>
              <a:buSzPts val="4200"/>
              <a:buNone/>
              <a:defRPr sz="1800"/>
            </a:lvl3pPr>
            <a:lvl4pPr lvl="3" rtl="0">
              <a:spcBef>
                <a:spcPts val="0"/>
              </a:spcBef>
              <a:spcAft>
                <a:spcPts val="0"/>
              </a:spcAft>
              <a:buSzPts val="4200"/>
              <a:buNone/>
              <a:defRPr sz="1800"/>
            </a:lvl4pPr>
            <a:lvl5pPr lvl="4" rtl="0">
              <a:spcBef>
                <a:spcPts val="0"/>
              </a:spcBef>
              <a:spcAft>
                <a:spcPts val="0"/>
              </a:spcAft>
              <a:buSzPts val="4200"/>
              <a:buNone/>
              <a:defRPr sz="1800"/>
            </a:lvl5pPr>
            <a:lvl6pPr lvl="5" rtl="0">
              <a:spcBef>
                <a:spcPts val="0"/>
              </a:spcBef>
              <a:spcAft>
                <a:spcPts val="0"/>
              </a:spcAft>
              <a:buSzPts val="4200"/>
              <a:buNone/>
              <a:defRPr sz="1800"/>
            </a:lvl6pPr>
            <a:lvl7pPr lvl="6" rtl="0">
              <a:spcBef>
                <a:spcPts val="0"/>
              </a:spcBef>
              <a:spcAft>
                <a:spcPts val="0"/>
              </a:spcAft>
              <a:buSzPts val="4200"/>
              <a:buNone/>
              <a:defRPr sz="1800"/>
            </a:lvl7pPr>
            <a:lvl8pPr lvl="7" rtl="0">
              <a:spcBef>
                <a:spcPts val="0"/>
              </a:spcBef>
              <a:spcAft>
                <a:spcPts val="0"/>
              </a:spcAft>
              <a:buSzPts val="4200"/>
              <a:buNone/>
              <a:defRPr sz="1800"/>
            </a:lvl8pPr>
            <a:lvl9pPr lvl="8" rtl="0">
              <a:spcBef>
                <a:spcPts val="0"/>
              </a:spcBef>
              <a:spcAft>
                <a:spcPts val="0"/>
              </a:spcAft>
              <a:buSzPts val="4200"/>
              <a:buNone/>
              <a:defRPr sz="1800"/>
            </a:lvl9pPr>
          </a:lstStyle>
          <a:p/>
        </p:txBody>
      </p:sp>
      <p:sp>
        <p:nvSpPr>
          <p:cNvPr id="630" name="Google Shape;630;p67"/>
          <p:cNvSpPr txBox="1"/>
          <p:nvPr>
            <p:ph idx="1" type="body"/>
          </p:nvPr>
        </p:nvSpPr>
        <p:spPr>
          <a:xfrm>
            <a:off x="652448" y="1471642"/>
            <a:ext cx="7894500" cy="28860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750"/>
              </a:spcBef>
              <a:spcAft>
                <a:spcPts val="0"/>
              </a:spcAft>
              <a:buClr>
                <a:srgbClr val="FFFFFF"/>
              </a:buClr>
              <a:buSzPts val="2100"/>
              <a:buFont typeface="Calibri"/>
              <a:buNone/>
              <a:defRPr b="0" i="0" sz="2100" u="none" cap="none" strike="noStrike">
                <a:solidFill>
                  <a:srgbClr val="FFFFFF"/>
                </a:solidFill>
                <a:latin typeface="Questrial"/>
                <a:ea typeface="Questrial"/>
                <a:cs typeface="Questrial"/>
                <a:sym typeface="Questrial"/>
              </a:defRPr>
            </a:lvl1pPr>
            <a:lvl2pPr indent="-342900" lvl="1" marL="914400" marR="0" rtl="0" algn="l">
              <a:lnSpc>
                <a:spcPct val="90000"/>
              </a:lnSpc>
              <a:spcBef>
                <a:spcPts val="1600"/>
              </a:spcBef>
              <a:spcAft>
                <a:spcPts val="0"/>
              </a:spcAft>
              <a:buClr>
                <a:srgbClr val="FFFFFF"/>
              </a:buClr>
              <a:buSzPts val="1800"/>
              <a:buFont typeface="Calibri"/>
              <a:buChar char="•"/>
              <a:defRPr b="0" i="0" sz="1800" u="none" cap="none" strike="noStrike">
                <a:solidFill>
                  <a:srgbClr val="FFFFFF"/>
                </a:solidFill>
                <a:latin typeface="Questrial"/>
                <a:ea typeface="Questrial"/>
                <a:cs typeface="Questrial"/>
                <a:sym typeface="Questrial"/>
              </a:defRPr>
            </a:lvl2pPr>
            <a:lvl3pPr indent="-323850" lvl="2" marL="1371600" marR="0" rtl="0" algn="l">
              <a:lnSpc>
                <a:spcPct val="90000"/>
              </a:lnSpc>
              <a:spcBef>
                <a:spcPts val="1600"/>
              </a:spcBef>
              <a:spcAft>
                <a:spcPts val="0"/>
              </a:spcAft>
              <a:buClr>
                <a:srgbClr val="FFFFFF"/>
              </a:buClr>
              <a:buSzPts val="1500"/>
              <a:buFont typeface="Calibri"/>
              <a:buChar char="•"/>
              <a:defRPr b="0" i="0" sz="1500" u="none" cap="none" strike="noStrike">
                <a:solidFill>
                  <a:srgbClr val="FFFFFF"/>
                </a:solidFill>
                <a:latin typeface="Questrial"/>
                <a:ea typeface="Questrial"/>
                <a:cs typeface="Questrial"/>
                <a:sym typeface="Questrial"/>
              </a:defRPr>
            </a:lvl3pPr>
            <a:lvl4pPr indent="-317500" lvl="3" marL="1828800" marR="0" rtl="0" algn="l">
              <a:lnSpc>
                <a:spcPct val="90000"/>
              </a:lnSpc>
              <a:spcBef>
                <a:spcPts val="1600"/>
              </a:spcBef>
              <a:spcAft>
                <a:spcPts val="0"/>
              </a:spcAft>
              <a:buClr>
                <a:srgbClr val="FFFFFF"/>
              </a:buClr>
              <a:buSzPts val="1400"/>
              <a:buFont typeface="Calibri"/>
              <a:buChar char="•"/>
              <a:defRPr b="0" i="0" sz="1400" u="none" cap="none" strike="noStrike">
                <a:solidFill>
                  <a:srgbClr val="FFFFFF"/>
                </a:solidFill>
                <a:latin typeface="Questrial"/>
                <a:ea typeface="Questrial"/>
                <a:cs typeface="Questrial"/>
                <a:sym typeface="Questrial"/>
              </a:defRPr>
            </a:lvl4pPr>
            <a:lvl5pPr indent="-317500" lvl="4" marL="2286000" marR="0" rtl="0" algn="l">
              <a:lnSpc>
                <a:spcPct val="90000"/>
              </a:lnSpc>
              <a:spcBef>
                <a:spcPts val="1600"/>
              </a:spcBef>
              <a:spcAft>
                <a:spcPts val="0"/>
              </a:spcAft>
              <a:buClr>
                <a:srgbClr val="FFFFFF"/>
              </a:buClr>
              <a:buSzPts val="1400"/>
              <a:buFont typeface="Calibri"/>
              <a:buChar char="•"/>
              <a:defRPr b="0" i="0" sz="1400" u="none" cap="none" strike="noStrike">
                <a:solidFill>
                  <a:srgbClr val="FFFFFF"/>
                </a:solidFill>
                <a:latin typeface="Questrial"/>
                <a:ea typeface="Questrial"/>
                <a:cs typeface="Questrial"/>
                <a:sym typeface="Questrial"/>
              </a:defRPr>
            </a:lvl5pPr>
            <a:lvl6pPr indent="-317500" lvl="5" marL="2743200" marR="0" rtl="0" algn="l">
              <a:lnSpc>
                <a:spcPct val="90000"/>
              </a:lnSpc>
              <a:spcBef>
                <a:spcPts val="1600"/>
              </a:spcBef>
              <a:spcAft>
                <a:spcPts val="0"/>
              </a:spcAft>
              <a:buClr>
                <a:schemeClr val="dk1"/>
              </a:buClr>
              <a:buSzPts val="1400"/>
              <a:buFont typeface="Calibri"/>
              <a:buChar char="•"/>
              <a:defRPr b="0" i="0" sz="1400" u="none" cap="none" strike="noStrike">
                <a:solidFill>
                  <a:schemeClr val="dk1"/>
                </a:solidFill>
                <a:latin typeface="Questrial"/>
                <a:ea typeface="Questrial"/>
                <a:cs typeface="Questrial"/>
                <a:sym typeface="Questrial"/>
              </a:defRPr>
            </a:lvl6pPr>
            <a:lvl7pPr indent="-317500" lvl="6" marL="3200400" marR="0" rtl="0" algn="l">
              <a:lnSpc>
                <a:spcPct val="90000"/>
              </a:lnSpc>
              <a:spcBef>
                <a:spcPts val="1600"/>
              </a:spcBef>
              <a:spcAft>
                <a:spcPts val="0"/>
              </a:spcAft>
              <a:buClr>
                <a:schemeClr val="dk1"/>
              </a:buClr>
              <a:buSzPts val="1400"/>
              <a:buFont typeface="Calibri"/>
              <a:buChar char="•"/>
              <a:defRPr b="0" i="0" sz="1400" u="none" cap="none" strike="noStrike">
                <a:solidFill>
                  <a:schemeClr val="dk1"/>
                </a:solidFill>
                <a:latin typeface="Questrial"/>
                <a:ea typeface="Questrial"/>
                <a:cs typeface="Questrial"/>
                <a:sym typeface="Questrial"/>
              </a:defRPr>
            </a:lvl7pPr>
            <a:lvl8pPr indent="-317500" lvl="7" marL="3657600" marR="0" rtl="0" algn="l">
              <a:lnSpc>
                <a:spcPct val="90000"/>
              </a:lnSpc>
              <a:spcBef>
                <a:spcPts val="1600"/>
              </a:spcBef>
              <a:spcAft>
                <a:spcPts val="0"/>
              </a:spcAft>
              <a:buClr>
                <a:schemeClr val="dk1"/>
              </a:buClr>
              <a:buSzPts val="1400"/>
              <a:buFont typeface="Calibri"/>
              <a:buChar char="•"/>
              <a:defRPr b="0" i="0" sz="1400" u="none" cap="none" strike="noStrike">
                <a:solidFill>
                  <a:schemeClr val="dk1"/>
                </a:solidFill>
                <a:latin typeface="Questrial"/>
                <a:ea typeface="Questrial"/>
                <a:cs typeface="Questrial"/>
                <a:sym typeface="Questrial"/>
              </a:defRPr>
            </a:lvl8pPr>
            <a:lvl9pPr indent="-317500" lvl="8" marL="4114800" marR="0" rtl="0" algn="l">
              <a:lnSpc>
                <a:spcPct val="90000"/>
              </a:lnSpc>
              <a:spcBef>
                <a:spcPts val="1600"/>
              </a:spcBef>
              <a:spcAft>
                <a:spcPts val="1600"/>
              </a:spcAft>
              <a:buClr>
                <a:schemeClr val="dk1"/>
              </a:buClr>
              <a:buSzPts val="1400"/>
              <a:buFont typeface="Calibri"/>
              <a:buChar char="•"/>
              <a:defRPr b="0" i="0" sz="1400" u="none" cap="none" strike="noStrike">
                <a:solidFill>
                  <a:schemeClr val="dk1"/>
                </a:solidFill>
                <a:latin typeface="Questrial"/>
                <a:ea typeface="Questrial"/>
                <a:cs typeface="Questrial"/>
                <a:sym typeface="Quest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7" Type="http://schemas.openxmlformats.org/officeDocument/2006/relationships/theme" Target="../theme/theme2.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7.xml"/><Relationship Id="rId22" Type="http://schemas.openxmlformats.org/officeDocument/2006/relationships/slideLayout" Target="../slideLayouts/slideLayout59.xml"/><Relationship Id="rId21" Type="http://schemas.openxmlformats.org/officeDocument/2006/relationships/slideLayout" Target="../slideLayouts/slideLayout58.xml"/><Relationship Id="rId24" Type="http://schemas.openxmlformats.org/officeDocument/2006/relationships/slideLayout" Target="../slideLayouts/slideLayout61.xml"/><Relationship Id="rId23" Type="http://schemas.openxmlformats.org/officeDocument/2006/relationships/slideLayout" Target="../slideLayouts/slideLayout60.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26" Type="http://schemas.openxmlformats.org/officeDocument/2006/relationships/slideLayout" Target="../slideLayouts/slideLayout63.xml"/><Relationship Id="rId25" Type="http://schemas.openxmlformats.org/officeDocument/2006/relationships/slideLayout" Target="../slideLayouts/slideLayout62.xml"/><Relationship Id="rId28" Type="http://schemas.openxmlformats.org/officeDocument/2006/relationships/theme" Target="../theme/theme4.xml"/><Relationship Id="rId27" Type="http://schemas.openxmlformats.org/officeDocument/2006/relationships/slideLayout" Target="../slideLayouts/slideLayout64.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3" Type="http://schemas.openxmlformats.org/officeDocument/2006/relationships/slideLayout" Target="../slideLayouts/slideLayout50.xml"/><Relationship Id="rId12" Type="http://schemas.openxmlformats.org/officeDocument/2006/relationships/slideLayout" Target="../slideLayouts/slideLayout49.xml"/><Relationship Id="rId15" Type="http://schemas.openxmlformats.org/officeDocument/2006/relationships/slideLayout" Target="../slideLayouts/slideLayout52.xml"/><Relationship Id="rId14" Type="http://schemas.openxmlformats.org/officeDocument/2006/relationships/slideLayout" Target="../slideLayouts/slideLayout51.xml"/><Relationship Id="rId17" Type="http://schemas.openxmlformats.org/officeDocument/2006/relationships/slideLayout" Target="../slideLayouts/slideLayout54.xml"/><Relationship Id="rId16" Type="http://schemas.openxmlformats.org/officeDocument/2006/relationships/slideLayout" Target="../slideLayouts/slideLayout53.xml"/><Relationship Id="rId19" Type="http://schemas.openxmlformats.org/officeDocument/2006/relationships/slideLayout" Target="../slideLayouts/slideLayout56.xml"/><Relationship Id="rId18"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lstStyle>
            <a:lvl1pPr lvl="0" rtl="0">
              <a:spcBef>
                <a:spcPts val="0"/>
              </a:spcBef>
              <a:spcAft>
                <a:spcPts val="0"/>
              </a:spcAft>
              <a:buClr>
                <a:srgbClr val="0190BF"/>
              </a:buClr>
              <a:buSzPts val="4200"/>
              <a:buFont typeface="Open Sans SemiBold"/>
              <a:buNone/>
              <a:defRPr sz="4200">
                <a:solidFill>
                  <a:srgbClr val="0190BF"/>
                </a:solidFill>
                <a:latin typeface="Open Sans SemiBold"/>
                <a:ea typeface="Open Sans SemiBold"/>
                <a:cs typeface="Open Sans SemiBold"/>
                <a:sym typeface="Open Sans SemiBold"/>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52" name="Google Shape;52;p13"/>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rgbClr val="666666"/>
              </a:buClr>
              <a:buSzPts val="1800"/>
              <a:buFont typeface="Open Sans"/>
              <a:buChar char="●"/>
              <a:defRPr sz="1800">
                <a:solidFill>
                  <a:srgbClr val="666666"/>
                </a:solidFill>
                <a:latin typeface="Open Sans"/>
                <a:ea typeface="Open Sans"/>
                <a:cs typeface="Open Sans"/>
                <a:sym typeface="Open Sans"/>
              </a:defRPr>
            </a:lvl1pPr>
            <a:lvl2pPr indent="-317500" lvl="1" marL="914400" rtl="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2pPr>
            <a:lvl3pPr indent="-317500" lvl="2" marL="1371600" rtl="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3pPr>
            <a:lvl4pPr indent="-317500" lvl="3" marL="1828800" rtl="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4pPr>
            <a:lvl5pPr indent="-317500" lvl="4" marL="2286000" rtl="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5pPr>
            <a:lvl6pPr indent="-317500" lvl="5" marL="2743200" rtl="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6pPr>
            <a:lvl7pPr indent="-317500" lvl="6" marL="3200400" rtl="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7pPr>
            <a:lvl8pPr indent="-317500" lvl="7" marL="3657600" rtl="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8pPr>
            <a:lvl9pPr indent="-317500" lvl="8" marL="4114800" rtl="0">
              <a:lnSpc>
                <a:spcPct val="115000"/>
              </a:lnSpc>
              <a:spcBef>
                <a:spcPts val="1600"/>
              </a:spcBef>
              <a:spcAft>
                <a:spcPts val="1600"/>
              </a:spcAft>
              <a:buClr>
                <a:srgbClr val="666666"/>
              </a:buClr>
              <a:buSzPts val="1400"/>
              <a:buFont typeface="Open Sans"/>
              <a:buChar char="■"/>
              <a:defRPr>
                <a:solidFill>
                  <a:srgbClr val="666666"/>
                </a:solidFill>
                <a:latin typeface="Open Sans"/>
                <a:ea typeface="Open Sans"/>
                <a:cs typeface="Open Sans"/>
                <a:sym typeface="Open Sans"/>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326" name="Shape 326"/>
        <p:cNvGrpSpPr/>
        <p:nvPr/>
      </p:nvGrpSpPr>
      <p:grpSpPr>
        <a:xfrm>
          <a:off x="0" y="0"/>
          <a:ext cx="0" cy="0"/>
          <a:chOff x="0" y="0"/>
          <a:chExt cx="0" cy="0"/>
        </a:xfrm>
      </p:grpSpPr>
      <p:sp>
        <p:nvSpPr>
          <p:cNvPr id="327" name="Google Shape;327;p40"/>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lstStyle>
            <a:lvl1pPr lvl="0" rtl="0">
              <a:spcBef>
                <a:spcPts val="0"/>
              </a:spcBef>
              <a:spcAft>
                <a:spcPts val="0"/>
              </a:spcAft>
              <a:buClr>
                <a:srgbClr val="0190BF"/>
              </a:buClr>
              <a:buSzPts val="4200"/>
              <a:buFont typeface="Open Sans SemiBold"/>
              <a:buNone/>
              <a:defRPr sz="4200">
                <a:solidFill>
                  <a:srgbClr val="0190BF"/>
                </a:solidFill>
                <a:latin typeface="Open Sans SemiBold"/>
                <a:ea typeface="Open Sans SemiBold"/>
                <a:cs typeface="Open Sans SemiBold"/>
                <a:sym typeface="Open Sans SemiBold"/>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328" name="Google Shape;328;p40"/>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rgbClr val="666666"/>
              </a:buClr>
              <a:buSzPts val="1800"/>
              <a:buFont typeface="Open Sans"/>
              <a:buChar char="●"/>
              <a:defRPr sz="1800">
                <a:solidFill>
                  <a:srgbClr val="666666"/>
                </a:solidFill>
                <a:latin typeface="Open Sans"/>
                <a:ea typeface="Open Sans"/>
                <a:cs typeface="Open Sans"/>
                <a:sym typeface="Open Sans"/>
              </a:defRPr>
            </a:lvl1pPr>
            <a:lvl2pPr indent="-317500" lvl="1" marL="914400" rtl="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2pPr>
            <a:lvl3pPr indent="-317500" lvl="2" marL="1371600" rtl="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3pPr>
            <a:lvl4pPr indent="-317500" lvl="3" marL="1828800" rtl="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4pPr>
            <a:lvl5pPr indent="-317500" lvl="4" marL="2286000" rtl="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5pPr>
            <a:lvl6pPr indent="-317500" lvl="5" marL="2743200" rtl="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6pPr>
            <a:lvl7pPr indent="-317500" lvl="6" marL="3200400" rtl="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7pPr>
            <a:lvl8pPr indent="-317500" lvl="7" marL="3657600" rtl="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8pPr>
            <a:lvl9pPr indent="-317500" lvl="8" marL="4114800" rtl="0">
              <a:lnSpc>
                <a:spcPct val="115000"/>
              </a:lnSpc>
              <a:spcBef>
                <a:spcPts val="1600"/>
              </a:spcBef>
              <a:spcAft>
                <a:spcPts val="1600"/>
              </a:spcAft>
              <a:buClr>
                <a:srgbClr val="666666"/>
              </a:buClr>
              <a:buSzPts val="1400"/>
              <a:buFont typeface="Open Sans"/>
              <a:buChar char="■"/>
              <a:defRPr>
                <a:solidFill>
                  <a:srgbClr val="666666"/>
                </a:solidFill>
                <a:latin typeface="Open Sans"/>
                <a:ea typeface="Open Sans"/>
                <a:cs typeface="Open Sans"/>
                <a:sym typeface="Open Sans"/>
              </a:defRPr>
            </a:lvl9pPr>
          </a:lstStyle>
          <a:p/>
        </p:txBody>
      </p:sp>
      <p:sp>
        <p:nvSpPr>
          <p:cNvPr id="329" name="Google Shape;329;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0.xml"/><Relationship Id="rId3" Type="http://schemas.openxmlformats.org/officeDocument/2006/relationships/image" Target="../media/image6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1.xml"/><Relationship Id="rId3" Type="http://schemas.openxmlformats.org/officeDocument/2006/relationships/image" Target="../media/image6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3.xml"/><Relationship Id="rId3" Type="http://schemas.openxmlformats.org/officeDocument/2006/relationships/image" Target="../media/image7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4.xml"/><Relationship Id="rId3" Type="http://schemas.openxmlformats.org/officeDocument/2006/relationships/image" Target="../media/image65.png"/><Relationship Id="rId4" Type="http://schemas.openxmlformats.org/officeDocument/2006/relationships/image" Target="../media/image72.png"/><Relationship Id="rId5" Type="http://schemas.openxmlformats.org/officeDocument/2006/relationships/image" Target="../media/image6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5.xml"/><Relationship Id="rId3" Type="http://schemas.openxmlformats.org/officeDocument/2006/relationships/image" Target="../media/image6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6.xml"/><Relationship Id="rId3" Type="http://schemas.openxmlformats.org/officeDocument/2006/relationships/image" Target="../media/image71.png"/><Relationship Id="rId4" Type="http://schemas.openxmlformats.org/officeDocument/2006/relationships/image" Target="../media/image76.png"/><Relationship Id="rId5" Type="http://schemas.openxmlformats.org/officeDocument/2006/relationships/image" Target="../media/image7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7.xml"/><Relationship Id="rId3" Type="http://schemas.openxmlformats.org/officeDocument/2006/relationships/image" Target="../media/image7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8.xml"/><Relationship Id="rId3" Type="http://schemas.openxmlformats.org/officeDocument/2006/relationships/image" Target="../media/image79.png"/><Relationship Id="rId4" Type="http://schemas.openxmlformats.org/officeDocument/2006/relationships/image" Target="../media/image78.png"/><Relationship Id="rId5" Type="http://schemas.openxmlformats.org/officeDocument/2006/relationships/image" Target="../media/image86.png"/><Relationship Id="rId6" Type="http://schemas.openxmlformats.org/officeDocument/2006/relationships/image" Target="../media/image9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9.xml"/><Relationship Id="rId3" Type="http://schemas.openxmlformats.org/officeDocument/2006/relationships/image" Target="../media/image115.png"/><Relationship Id="rId4" Type="http://schemas.openxmlformats.org/officeDocument/2006/relationships/image" Target="../media/image110.png"/><Relationship Id="rId5" Type="http://schemas.openxmlformats.org/officeDocument/2006/relationships/image" Target="../media/image95.png"/><Relationship Id="rId6" Type="http://schemas.openxmlformats.org/officeDocument/2006/relationships/image" Target="../media/image9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0.xml"/><Relationship Id="rId3" Type="http://schemas.openxmlformats.org/officeDocument/2006/relationships/image" Target="../media/image82.jpg"/><Relationship Id="rId4" Type="http://schemas.openxmlformats.org/officeDocument/2006/relationships/image" Target="../media/image87.png"/><Relationship Id="rId5" Type="http://schemas.openxmlformats.org/officeDocument/2006/relationships/image" Target="../media/image8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1.xml"/><Relationship Id="rId3" Type="http://schemas.openxmlformats.org/officeDocument/2006/relationships/image" Target="../media/image8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2.xml"/><Relationship Id="rId3" Type="http://schemas.openxmlformats.org/officeDocument/2006/relationships/image" Target="../media/image10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3.xml"/><Relationship Id="rId3" Type="http://schemas.openxmlformats.org/officeDocument/2006/relationships/image" Target="../media/image1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4.xml"/><Relationship Id="rId3" Type="http://schemas.openxmlformats.org/officeDocument/2006/relationships/image" Target="../media/image102.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6.xml"/><Relationship Id="rId3" Type="http://schemas.openxmlformats.org/officeDocument/2006/relationships/image" Target="../media/image88.png"/><Relationship Id="rId4" Type="http://schemas.openxmlformats.org/officeDocument/2006/relationships/image" Target="../media/image108.png"/><Relationship Id="rId5" Type="http://schemas.openxmlformats.org/officeDocument/2006/relationships/image" Target="../media/image90.png"/><Relationship Id="rId6" Type="http://schemas.openxmlformats.org/officeDocument/2006/relationships/image" Target="../media/image91.jpg"/><Relationship Id="rId7" Type="http://schemas.openxmlformats.org/officeDocument/2006/relationships/image" Target="../media/image1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7.xml"/><Relationship Id="rId3" Type="http://schemas.openxmlformats.org/officeDocument/2006/relationships/image" Target="../media/image89.pn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8.xml"/><Relationship Id="rId3" Type="http://schemas.openxmlformats.org/officeDocument/2006/relationships/image" Target="../media/image94.png"/><Relationship Id="rId4" Type="http://schemas.openxmlformats.org/officeDocument/2006/relationships/image" Target="../media/image1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xml"/><Relationship Id="rId3" Type="http://schemas.openxmlformats.org/officeDocument/2006/relationships/image" Target="../media/image5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0.xml"/><Relationship Id="rId3" Type="http://schemas.openxmlformats.org/officeDocument/2006/relationships/image" Target="../media/image9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1.xml"/><Relationship Id="rId3" Type="http://schemas.openxmlformats.org/officeDocument/2006/relationships/image" Target="../media/image101.png"/><Relationship Id="rId4" Type="http://schemas.openxmlformats.org/officeDocument/2006/relationships/image" Target="../media/image108.png"/><Relationship Id="rId5" Type="http://schemas.openxmlformats.org/officeDocument/2006/relationships/image" Target="../media/image10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2.xml"/><Relationship Id="rId3" Type="http://schemas.openxmlformats.org/officeDocument/2006/relationships/image" Target="../media/image10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3.xml"/><Relationship Id="rId3" Type="http://schemas.openxmlformats.org/officeDocument/2006/relationships/image" Target="../media/image93.png"/><Relationship Id="rId4" Type="http://schemas.openxmlformats.org/officeDocument/2006/relationships/image" Target="../media/image15.png"/><Relationship Id="rId9" Type="http://schemas.openxmlformats.org/officeDocument/2006/relationships/image" Target="../media/image16.png"/><Relationship Id="rId5" Type="http://schemas.openxmlformats.org/officeDocument/2006/relationships/image" Target="../media/image23.png"/><Relationship Id="rId6" Type="http://schemas.openxmlformats.org/officeDocument/2006/relationships/image" Target="../media/image17.png"/><Relationship Id="rId7" Type="http://schemas.openxmlformats.org/officeDocument/2006/relationships/image" Target="../media/image19.png"/><Relationship Id="rId8" Type="http://schemas.openxmlformats.org/officeDocument/2006/relationships/image" Target="../media/image14.png"/><Relationship Id="rId11" Type="http://schemas.openxmlformats.org/officeDocument/2006/relationships/image" Target="../media/image20.png"/><Relationship Id="rId10" Type="http://schemas.openxmlformats.org/officeDocument/2006/relationships/image" Target="../media/image21.png"/><Relationship Id="rId12"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xml"/><Relationship Id="rId3" Type="http://schemas.openxmlformats.org/officeDocument/2006/relationships/image" Target="../media/image114.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5.xml"/><Relationship Id="rId3" Type="http://schemas.openxmlformats.org/officeDocument/2006/relationships/image" Target="../media/image112.png"/><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xml"/><Relationship Id="rId3" Type="http://schemas.openxmlformats.org/officeDocument/2006/relationships/image" Target="../media/image111.png"/><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8.xml"/><Relationship Id="rId3" Type="http://schemas.openxmlformats.org/officeDocument/2006/relationships/image" Target="../media/image6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4" name="Shape 634"/>
        <p:cNvGrpSpPr/>
        <p:nvPr/>
      </p:nvGrpSpPr>
      <p:grpSpPr>
        <a:xfrm>
          <a:off x="0" y="0"/>
          <a:ext cx="0" cy="0"/>
          <a:chOff x="0" y="0"/>
          <a:chExt cx="0" cy="0"/>
        </a:xfrm>
      </p:grpSpPr>
      <p:sp>
        <p:nvSpPr>
          <p:cNvPr id="635" name="Google Shape;635;p68"/>
          <p:cNvSpPr txBox="1"/>
          <p:nvPr>
            <p:ph type="ctrTitle"/>
          </p:nvPr>
        </p:nvSpPr>
        <p:spPr>
          <a:xfrm>
            <a:off x="146750" y="1223200"/>
            <a:ext cx="8906100" cy="17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000"/>
              <a:t>Mārketinga personalizācija digitālajā stratēģijā</a:t>
            </a:r>
            <a:endParaRPr sz="4000"/>
          </a:p>
        </p:txBody>
      </p:sp>
      <p:sp>
        <p:nvSpPr>
          <p:cNvPr id="636" name="Google Shape;636;p68"/>
          <p:cNvSpPr txBox="1"/>
          <p:nvPr/>
        </p:nvSpPr>
        <p:spPr>
          <a:xfrm>
            <a:off x="1898650" y="3206000"/>
            <a:ext cx="4971000" cy="57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3F3F3"/>
                </a:solidFill>
              </a:rPr>
              <a:t>Kristiāns Patmalnieks</a:t>
            </a:r>
            <a:endParaRPr b="1" sz="2400">
              <a:solidFill>
                <a:srgbClr val="F3F3F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0" name="Shape 700"/>
        <p:cNvGrpSpPr/>
        <p:nvPr/>
      </p:nvGrpSpPr>
      <p:grpSpPr>
        <a:xfrm>
          <a:off x="0" y="0"/>
          <a:ext cx="0" cy="0"/>
          <a:chOff x="0" y="0"/>
          <a:chExt cx="0" cy="0"/>
        </a:xfrm>
      </p:grpSpPr>
      <p:sp>
        <p:nvSpPr>
          <p:cNvPr id="701" name="Google Shape;701;p77"/>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702" name="Google Shape;702;p77"/>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Digitālais</a:t>
            </a:r>
            <a:r>
              <a:rPr lang="en"/>
              <a:t> mārketings</a:t>
            </a:r>
            <a:endParaRPr/>
          </a:p>
        </p:txBody>
      </p:sp>
      <p:pic>
        <p:nvPicPr>
          <p:cNvPr id="703" name="Google Shape;703;p77"/>
          <p:cNvPicPr preferRelativeResize="0"/>
          <p:nvPr/>
        </p:nvPicPr>
        <p:blipFill>
          <a:blip r:embed="rId3">
            <a:alphaModFix/>
          </a:blip>
          <a:stretch>
            <a:fillRect/>
          </a:stretch>
        </p:blipFill>
        <p:spPr>
          <a:xfrm>
            <a:off x="152400" y="1381300"/>
            <a:ext cx="8737792" cy="3609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7" name="Shape 707"/>
        <p:cNvGrpSpPr/>
        <p:nvPr/>
      </p:nvGrpSpPr>
      <p:grpSpPr>
        <a:xfrm>
          <a:off x="0" y="0"/>
          <a:ext cx="0" cy="0"/>
          <a:chOff x="0" y="0"/>
          <a:chExt cx="0" cy="0"/>
        </a:xfrm>
      </p:grpSpPr>
      <p:sp>
        <p:nvSpPr>
          <p:cNvPr id="708" name="Google Shape;708;p78"/>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709" name="Google Shape;709;p78"/>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Personalizācija mārketingā</a:t>
            </a:r>
            <a:endParaRPr/>
          </a:p>
        </p:txBody>
      </p:sp>
      <p:pic>
        <p:nvPicPr>
          <p:cNvPr id="710" name="Google Shape;710;p78"/>
          <p:cNvPicPr preferRelativeResize="0"/>
          <p:nvPr/>
        </p:nvPicPr>
        <p:blipFill>
          <a:blip r:embed="rId3">
            <a:alphaModFix/>
          </a:blip>
          <a:stretch>
            <a:fillRect/>
          </a:stretch>
        </p:blipFill>
        <p:spPr>
          <a:xfrm>
            <a:off x="220400" y="1103450"/>
            <a:ext cx="2816732" cy="1163661"/>
          </a:xfrm>
          <a:prstGeom prst="rect">
            <a:avLst/>
          </a:prstGeom>
          <a:noFill/>
          <a:ln>
            <a:noFill/>
          </a:ln>
        </p:spPr>
      </p:pic>
      <p:pic>
        <p:nvPicPr>
          <p:cNvPr id="711" name="Google Shape;711;p78"/>
          <p:cNvPicPr preferRelativeResize="0"/>
          <p:nvPr/>
        </p:nvPicPr>
        <p:blipFill>
          <a:blip r:embed="rId3">
            <a:alphaModFix/>
          </a:blip>
          <a:stretch>
            <a:fillRect/>
          </a:stretch>
        </p:blipFill>
        <p:spPr>
          <a:xfrm>
            <a:off x="220400" y="2331695"/>
            <a:ext cx="2816732" cy="1163661"/>
          </a:xfrm>
          <a:prstGeom prst="rect">
            <a:avLst/>
          </a:prstGeom>
          <a:noFill/>
          <a:ln>
            <a:noFill/>
          </a:ln>
        </p:spPr>
      </p:pic>
      <p:pic>
        <p:nvPicPr>
          <p:cNvPr id="712" name="Google Shape;712;p78"/>
          <p:cNvPicPr preferRelativeResize="0"/>
          <p:nvPr/>
        </p:nvPicPr>
        <p:blipFill>
          <a:blip r:embed="rId3">
            <a:alphaModFix/>
          </a:blip>
          <a:stretch>
            <a:fillRect/>
          </a:stretch>
        </p:blipFill>
        <p:spPr>
          <a:xfrm>
            <a:off x="220400" y="3559940"/>
            <a:ext cx="2816732" cy="1163661"/>
          </a:xfrm>
          <a:prstGeom prst="rect">
            <a:avLst/>
          </a:prstGeom>
          <a:noFill/>
          <a:ln>
            <a:noFill/>
          </a:ln>
        </p:spPr>
      </p:pic>
      <p:pic>
        <p:nvPicPr>
          <p:cNvPr id="713" name="Google Shape;713;p78"/>
          <p:cNvPicPr preferRelativeResize="0"/>
          <p:nvPr/>
        </p:nvPicPr>
        <p:blipFill>
          <a:blip r:embed="rId3">
            <a:alphaModFix/>
          </a:blip>
          <a:stretch>
            <a:fillRect/>
          </a:stretch>
        </p:blipFill>
        <p:spPr>
          <a:xfrm>
            <a:off x="3163635" y="1103450"/>
            <a:ext cx="2816732" cy="1163661"/>
          </a:xfrm>
          <a:prstGeom prst="rect">
            <a:avLst/>
          </a:prstGeom>
          <a:noFill/>
          <a:ln>
            <a:noFill/>
          </a:ln>
        </p:spPr>
      </p:pic>
      <p:pic>
        <p:nvPicPr>
          <p:cNvPr id="714" name="Google Shape;714;p78"/>
          <p:cNvPicPr preferRelativeResize="0"/>
          <p:nvPr/>
        </p:nvPicPr>
        <p:blipFill>
          <a:blip r:embed="rId3">
            <a:alphaModFix/>
          </a:blip>
          <a:stretch>
            <a:fillRect/>
          </a:stretch>
        </p:blipFill>
        <p:spPr>
          <a:xfrm>
            <a:off x="3163635" y="2331695"/>
            <a:ext cx="2816732" cy="1163661"/>
          </a:xfrm>
          <a:prstGeom prst="rect">
            <a:avLst/>
          </a:prstGeom>
          <a:noFill/>
          <a:ln>
            <a:noFill/>
          </a:ln>
        </p:spPr>
      </p:pic>
      <p:pic>
        <p:nvPicPr>
          <p:cNvPr id="715" name="Google Shape;715;p78"/>
          <p:cNvPicPr preferRelativeResize="0"/>
          <p:nvPr/>
        </p:nvPicPr>
        <p:blipFill>
          <a:blip r:embed="rId3">
            <a:alphaModFix/>
          </a:blip>
          <a:stretch>
            <a:fillRect/>
          </a:stretch>
        </p:blipFill>
        <p:spPr>
          <a:xfrm>
            <a:off x="3163635" y="3559940"/>
            <a:ext cx="2816732" cy="1163661"/>
          </a:xfrm>
          <a:prstGeom prst="rect">
            <a:avLst/>
          </a:prstGeom>
          <a:noFill/>
          <a:ln>
            <a:noFill/>
          </a:ln>
        </p:spPr>
      </p:pic>
      <p:pic>
        <p:nvPicPr>
          <p:cNvPr id="716" name="Google Shape;716;p78"/>
          <p:cNvPicPr preferRelativeResize="0"/>
          <p:nvPr/>
        </p:nvPicPr>
        <p:blipFill>
          <a:blip r:embed="rId3">
            <a:alphaModFix/>
          </a:blip>
          <a:stretch>
            <a:fillRect/>
          </a:stretch>
        </p:blipFill>
        <p:spPr>
          <a:xfrm>
            <a:off x="6106870" y="1103450"/>
            <a:ext cx="2816732" cy="1163661"/>
          </a:xfrm>
          <a:prstGeom prst="rect">
            <a:avLst/>
          </a:prstGeom>
          <a:noFill/>
          <a:ln>
            <a:noFill/>
          </a:ln>
        </p:spPr>
      </p:pic>
      <p:pic>
        <p:nvPicPr>
          <p:cNvPr id="717" name="Google Shape;717;p78"/>
          <p:cNvPicPr preferRelativeResize="0"/>
          <p:nvPr/>
        </p:nvPicPr>
        <p:blipFill>
          <a:blip r:embed="rId3">
            <a:alphaModFix/>
          </a:blip>
          <a:stretch>
            <a:fillRect/>
          </a:stretch>
        </p:blipFill>
        <p:spPr>
          <a:xfrm>
            <a:off x="6106870" y="2331695"/>
            <a:ext cx="2816732" cy="1163661"/>
          </a:xfrm>
          <a:prstGeom prst="rect">
            <a:avLst/>
          </a:prstGeom>
          <a:noFill/>
          <a:ln>
            <a:noFill/>
          </a:ln>
        </p:spPr>
      </p:pic>
      <p:pic>
        <p:nvPicPr>
          <p:cNvPr id="718" name="Google Shape;718;p78"/>
          <p:cNvPicPr preferRelativeResize="0"/>
          <p:nvPr/>
        </p:nvPicPr>
        <p:blipFill>
          <a:blip r:embed="rId3">
            <a:alphaModFix/>
          </a:blip>
          <a:stretch>
            <a:fillRect/>
          </a:stretch>
        </p:blipFill>
        <p:spPr>
          <a:xfrm>
            <a:off x="6106870" y="3559940"/>
            <a:ext cx="2816732" cy="116366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2" name="Shape 722"/>
        <p:cNvGrpSpPr/>
        <p:nvPr/>
      </p:nvGrpSpPr>
      <p:grpSpPr>
        <a:xfrm>
          <a:off x="0" y="0"/>
          <a:ext cx="0" cy="0"/>
          <a:chOff x="0" y="0"/>
          <a:chExt cx="0" cy="0"/>
        </a:xfrm>
      </p:grpSpPr>
      <p:sp>
        <p:nvSpPr>
          <p:cNvPr id="723" name="Google Shape;723;p79"/>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724" name="Google Shape;724;p79"/>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Pircēju ceļš</a:t>
            </a:r>
            <a:endParaRPr/>
          </a:p>
        </p:txBody>
      </p:sp>
      <p:sp>
        <p:nvSpPr>
          <p:cNvPr id="725" name="Google Shape;725;p79"/>
          <p:cNvSpPr txBox="1"/>
          <p:nvPr/>
        </p:nvSpPr>
        <p:spPr>
          <a:xfrm>
            <a:off x="1400013" y="1139450"/>
            <a:ext cx="7411500" cy="64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rgbClr val="434343"/>
              </a:solidFill>
            </a:endParaRPr>
          </a:p>
        </p:txBody>
      </p:sp>
      <p:sp>
        <p:nvSpPr>
          <p:cNvPr id="726" name="Google Shape;726;p79"/>
          <p:cNvSpPr/>
          <p:nvPr/>
        </p:nvSpPr>
        <p:spPr>
          <a:xfrm>
            <a:off x="2173438" y="1827800"/>
            <a:ext cx="228000" cy="228000"/>
          </a:xfrm>
          <a:prstGeom prst="ellipse">
            <a:avLst/>
          </a:prstGeom>
          <a:solidFill>
            <a:srgbClr val="F79646"/>
          </a:solidFill>
          <a:ln cap="flat" cmpd="sng" w="28575">
            <a:solidFill>
              <a:srgbClr val="F796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27" name="Google Shape;727;p79"/>
          <p:cNvCxnSpPr>
            <a:stCxn id="726" idx="6"/>
          </p:cNvCxnSpPr>
          <p:nvPr/>
        </p:nvCxnSpPr>
        <p:spPr>
          <a:xfrm>
            <a:off x="2401438" y="1941800"/>
            <a:ext cx="1192200" cy="0"/>
          </a:xfrm>
          <a:prstGeom prst="straightConnector1">
            <a:avLst/>
          </a:prstGeom>
          <a:noFill/>
          <a:ln cap="flat" cmpd="sng" w="19050">
            <a:solidFill>
              <a:srgbClr val="434343"/>
            </a:solidFill>
            <a:prstDash val="solid"/>
            <a:round/>
            <a:headEnd len="med" w="med" type="none"/>
            <a:tailEnd len="med" w="med" type="triangle"/>
          </a:ln>
        </p:spPr>
      </p:cxnSp>
      <p:sp>
        <p:nvSpPr>
          <p:cNvPr id="728" name="Google Shape;728;p79"/>
          <p:cNvSpPr/>
          <p:nvPr/>
        </p:nvSpPr>
        <p:spPr>
          <a:xfrm>
            <a:off x="3593638" y="1827800"/>
            <a:ext cx="228000" cy="228000"/>
          </a:xfrm>
          <a:prstGeom prst="ellipse">
            <a:avLst/>
          </a:prstGeom>
          <a:solidFill>
            <a:srgbClr val="F79646"/>
          </a:solidFill>
          <a:ln cap="flat" cmpd="sng" w="28575">
            <a:solidFill>
              <a:srgbClr val="F796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79"/>
          <p:cNvSpPr txBox="1"/>
          <p:nvPr/>
        </p:nvSpPr>
        <p:spPr>
          <a:xfrm>
            <a:off x="1581088" y="1371575"/>
            <a:ext cx="1412700" cy="36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34343"/>
                </a:solidFill>
              </a:rPr>
              <a:t>Atpazīstamība</a:t>
            </a:r>
            <a:endParaRPr b="1">
              <a:solidFill>
                <a:srgbClr val="434343"/>
              </a:solidFill>
            </a:endParaRPr>
          </a:p>
        </p:txBody>
      </p:sp>
      <p:sp>
        <p:nvSpPr>
          <p:cNvPr id="730" name="Google Shape;730;p79"/>
          <p:cNvSpPr txBox="1"/>
          <p:nvPr/>
        </p:nvSpPr>
        <p:spPr>
          <a:xfrm>
            <a:off x="3001288" y="1371575"/>
            <a:ext cx="1412700" cy="36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34343"/>
                </a:solidFill>
              </a:rPr>
              <a:t>Interese</a:t>
            </a:r>
            <a:endParaRPr b="1">
              <a:solidFill>
                <a:srgbClr val="434343"/>
              </a:solidFill>
            </a:endParaRPr>
          </a:p>
        </p:txBody>
      </p:sp>
      <p:cxnSp>
        <p:nvCxnSpPr>
          <p:cNvPr id="731" name="Google Shape;731;p79"/>
          <p:cNvCxnSpPr/>
          <p:nvPr/>
        </p:nvCxnSpPr>
        <p:spPr>
          <a:xfrm>
            <a:off x="3821638" y="1941800"/>
            <a:ext cx="1192200" cy="0"/>
          </a:xfrm>
          <a:prstGeom prst="straightConnector1">
            <a:avLst/>
          </a:prstGeom>
          <a:noFill/>
          <a:ln cap="flat" cmpd="sng" w="19050">
            <a:solidFill>
              <a:srgbClr val="434343"/>
            </a:solidFill>
            <a:prstDash val="solid"/>
            <a:round/>
            <a:headEnd len="med" w="med" type="none"/>
            <a:tailEnd len="med" w="med" type="triangle"/>
          </a:ln>
        </p:spPr>
      </p:cxnSp>
      <p:sp>
        <p:nvSpPr>
          <p:cNvPr id="732" name="Google Shape;732;p79"/>
          <p:cNvSpPr/>
          <p:nvPr/>
        </p:nvSpPr>
        <p:spPr>
          <a:xfrm>
            <a:off x="5013838" y="1827800"/>
            <a:ext cx="228000" cy="228000"/>
          </a:xfrm>
          <a:prstGeom prst="ellipse">
            <a:avLst/>
          </a:prstGeom>
          <a:solidFill>
            <a:srgbClr val="F79646"/>
          </a:solidFill>
          <a:ln cap="flat" cmpd="sng" w="28575">
            <a:solidFill>
              <a:srgbClr val="F796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33" name="Google Shape;733;p79"/>
          <p:cNvCxnSpPr/>
          <p:nvPr/>
        </p:nvCxnSpPr>
        <p:spPr>
          <a:xfrm>
            <a:off x="5241838" y="1941800"/>
            <a:ext cx="1192200" cy="0"/>
          </a:xfrm>
          <a:prstGeom prst="straightConnector1">
            <a:avLst/>
          </a:prstGeom>
          <a:noFill/>
          <a:ln cap="flat" cmpd="sng" w="19050">
            <a:solidFill>
              <a:srgbClr val="434343"/>
            </a:solidFill>
            <a:prstDash val="solid"/>
            <a:round/>
            <a:headEnd len="med" w="med" type="none"/>
            <a:tailEnd len="med" w="med" type="triangle"/>
          </a:ln>
        </p:spPr>
      </p:cxnSp>
      <p:sp>
        <p:nvSpPr>
          <p:cNvPr id="734" name="Google Shape;734;p79"/>
          <p:cNvSpPr/>
          <p:nvPr/>
        </p:nvSpPr>
        <p:spPr>
          <a:xfrm>
            <a:off x="6434038" y="1827800"/>
            <a:ext cx="228000" cy="228000"/>
          </a:xfrm>
          <a:prstGeom prst="ellipse">
            <a:avLst/>
          </a:prstGeom>
          <a:solidFill>
            <a:srgbClr val="F79646"/>
          </a:solidFill>
          <a:ln cap="flat" cmpd="sng" w="28575">
            <a:solidFill>
              <a:srgbClr val="F796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79"/>
          <p:cNvSpPr txBox="1"/>
          <p:nvPr/>
        </p:nvSpPr>
        <p:spPr>
          <a:xfrm>
            <a:off x="4421488" y="1371575"/>
            <a:ext cx="1412700" cy="36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34343"/>
                </a:solidFill>
              </a:rPr>
              <a:t>Apsvēršana</a:t>
            </a:r>
            <a:endParaRPr b="1">
              <a:solidFill>
                <a:srgbClr val="434343"/>
              </a:solidFill>
            </a:endParaRPr>
          </a:p>
        </p:txBody>
      </p:sp>
      <p:sp>
        <p:nvSpPr>
          <p:cNvPr id="736" name="Google Shape;736;p79"/>
          <p:cNvSpPr txBox="1"/>
          <p:nvPr/>
        </p:nvSpPr>
        <p:spPr>
          <a:xfrm>
            <a:off x="5841688" y="1371575"/>
            <a:ext cx="1412700" cy="36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34343"/>
                </a:solidFill>
              </a:rPr>
              <a:t>Pirkums</a:t>
            </a:r>
            <a:endParaRPr b="1">
              <a:solidFill>
                <a:srgbClr val="434343"/>
              </a:solidFill>
            </a:endParaRPr>
          </a:p>
        </p:txBody>
      </p:sp>
      <p:sp>
        <p:nvSpPr>
          <p:cNvPr id="737" name="Google Shape;737;p79"/>
          <p:cNvSpPr/>
          <p:nvPr/>
        </p:nvSpPr>
        <p:spPr>
          <a:xfrm>
            <a:off x="1691350" y="2504350"/>
            <a:ext cx="1192200" cy="378000"/>
          </a:xfrm>
          <a:prstGeom prst="rect">
            <a:avLst/>
          </a:prstGeom>
          <a:solidFill>
            <a:srgbClr val="33B4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EEEEEE"/>
                </a:solidFill>
              </a:rPr>
              <a:t>Baneru reklāma</a:t>
            </a:r>
            <a:endParaRPr b="1" sz="1200">
              <a:solidFill>
                <a:srgbClr val="EEEEEE"/>
              </a:solidFill>
            </a:endParaRPr>
          </a:p>
        </p:txBody>
      </p:sp>
      <p:sp>
        <p:nvSpPr>
          <p:cNvPr id="738" name="Google Shape;738;p79"/>
          <p:cNvSpPr/>
          <p:nvPr/>
        </p:nvSpPr>
        <p:spPr>
          <a:xfrm>
            <a:off x="1691350" y="3065204"/>
            <a:ext cx="1192200" cy="378000"/>
          </a:xfrm>
          <a:prstGeom prst="rect">
            <a:avLst/>
          </a:prstGeom>
          <a:solidFill>
            <a:srgbClr val="33B4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EEEEEE"/>
                </a:solidFill>
              </a:rPr>
              <a:t>Video reklāma</a:t>
            </a:r>
            <a:endParaRPr b="1" sz="1200">
              <a:solidFill>
                <a:srgbClr val="EEEEEE"/>
              </a:solidFill>
            </a:endParaRPr>
          </a:p>
        </p:txBody>
      </p:sp>
      <p:sp>
        <p:nvSpPr>
          <p:cNvPr id="739" name="Google Shape;739;p79"/>
          <p:cNvSpPr/>
          <p:nvPr/>
        </p:nvSpPr>
        <p:spPr>
          <a:xfrm>
            <a:off x="1691350" y="3626058"/>
            <a:ext cx="1192200" cy="378000"/>
          </a:xfrm>
          <a:prstGeom prst="rect">
            <a:avLst/>
          </a:prstGeom>
          <a:solidFill>
            <a:srgbClr val="33B4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EEEEEE"/>
                </a:solidFill>
              </a:rPr>
              <a:t>Sociālie tīkli</a:t>
            </a:r>
            <a:endParaRPr b="1" sz="1200">
              <a:solidFill>
                <a:srgbClr val="EEEEEE"/>
              </a:solidFill>
            </a:endParaRPr>
          </a:p>
        </p:txBody>
      </p:sp>
      <p:sp>
        <p:nvSpPr>
          <p:cNvPr id="740" name="Google Shape;740;p79"/>
          <p:cNvSpPr/>
          <p:nvPr/>
        </p:nvSpPr>
        <p:spPr>
          <a:xfrm>
            <a:off x="3043325" y="2504350"/>
            <a:ext cx="1192200" cy="378000"/>
          </a:xfrm>
          <a:prstGeom prst="rect">
            <a:avLst/>
          </a:prstGeom>
          <a:solidFill>
            <a:srgbClr val="33B4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EEEEEE"/>
                </a:solidFill>
              </a:rPr>
              <a:t>Google</a:t>
            </a:r>
            <a:endParaRPr b="1" sz="1200">
              <a:solidFill>
                <a:srgbClr val="EEEEEE"/>
              </a:solidFill>
            </a:endParaRPr>
          </a:p>
        </p:txBody>
      </p:sp>
      <p:sp>
        <p:nvSpPr>
          <p:cNvPr id="741" name="Google Shape;741;p79"/>
          <p:cNvSpPr/>
          <p:nvPr/>
        </p:nvSpPr>
        <p:spPr>
          <a:xfrm>
            <a:off x="3043325" y="3065204"/>
            <a:ext cx="1192200" cy="378000"/>
          </a:xfrm>
          <a:prstGeom prst="rect">
            <a:avLst/>
          </a:prstGeom>
          <a:solidFill>
            <a:srgbClr val="33B4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EEEEEE"/>
                </a:solidFill>
              </a:rPr>
              <a:t>Booking.com</a:t>
            </a:r>
            <a:endParaRPr b="1" sz="1200">
              <a:solidFill>
                <a:srgbClr val="EEEEEE"/>
              </a:solidFill>
            </a:endParaRPr>
          </a:p>
        </p:txBody>
      </p:sp>
      <p:sp>
        <p:nvSpPr>
          <p:cNvPr id="742" name="Google Shape;742;p79"/>
          <p:cNvSpPr/>
          <p:nvPr/>
        </p:nvSpPr>
        <p:spPr>
          <a:xfrm>
            <a:off x="4531750" y="2504350"/>
            <a:ext cx="1192200" cy="378000"/>
          </a:xfrm>
          <a:prstGeom prst="rect">
            <a:avLst/>
          </a:prstGeom>
          <a:solidFill>
            <a:srgbClr val="33B4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EEEEEE"/>
                </a:solidFill>
              </a:rPr>
              <a:t>Atkārtotā reklāma</a:t>
            </a:r>
            <a:endParaRPr b="1" sz="1200">
              <a:solidFill>
                <a:srgbClr val="EEEEEE"/>
              </a:solidFill>
            </a:endParaRPr>
          </a:p>
        </p:txBody>
      </p:sp>
      <p:sp>
        <p:nvSpPr>
          <p:cNvPr id="743" name="Google Shape;743;p79"/>
          <p:cNvSpPr/>
          <p:nvPr/>
        </p:nvSpPr>
        <p:spPr>
          <a:xfrm>
            <a:off x="5951950" y="2504350"/>
            <a:ext cx="1192200" cy="378000"/>
          </a:xfrm>
          <a:prstGeom prst="rect">
            <a:avLst/>
          </a:prstGeom>
          <a:solidFill>
            <a:srgbClr val="33B4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EEEEEE"/>
                </a:solidFill>
              </a:rPr>
              <a:t>Atkārtotā reklāma</a:t>
            </a:r>
            <a:endParaRPr b="1" sz="1200">
              <a:solidFill>
                <a:srgbClr val="EEEEEE"/>
              </a:solidFill>
            </a:endParaRPr>
          </a:p>
        </p:txBody>
      </p:sp>
      <p:sp>
        <p:nvSpPr>
          <p:cNvPr id="744" name="Google Shape;744;p79"/>
          <p:cNvSpPr/>
          <p:nvPr/>
        </p:nvSpPr>
        <p:spPr>
          <a:xfrm>
            <a:off x="5951950" y="2996763"/>
            <a:ext cx="1192200" cy="378000"/>
          </a:xfrm>
          <a:prstGeom prst="rect">
            <a:avLst/>
          </a:prstGeom>
          <a:solidFill>
            <a:srgbClr val="33B4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EEEEEE"/>
                </a:solidFill>
              </a:rPr>
              <a:t>E-pasts</a:t>
            </a:r>
            <a:endParaRPr b="1" sz="1200">
              <a:solidFill>
                <a:srgbClr val="EEEEEE"/>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8" name="Shape 748"/>
        <p:cNvGrpSpPr/>
        <p:nvPr/>
      </p:nvGrpSpPr>
      <p:grpSpPr>
        <a:xfrm>
          <a:off x="0" y="0"/>
          <a:ext cx="0" cy="0"/>
          <a:chOff x="0" y="0"/>
          <a:chExt cx="0" cy="0"/>
        </a:xfrm>
      </p:grpSpPr>
      <p:sp>
        <p:nvSpPr>
          <p:cNvPr id="749" name="Google Shape;749;p80"/>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750" name="Google Shape;750;p80"/>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Atpazīstamības kanāli</a:t>
            </a:r>
            <a:endParaRPr/>
          </a:p>
        </p:txBody>
      </p:sp>
      <p:sp>
        <p:nvSpPr>
          <p:cNvPr id="751" name="Google Shape;751;p80"/>
          <p:cNvSpPr/>
          <p:nvPr/>
        </p:nvSpPr>
        <p:spPr>
          <a:xfrm>
            <a:off x="1018950" y="2454838"/>
            <a:ext cx="1192200" cy="196500"/>
          </a:xfrm>
          <a:prstGeom prst="rect">
            <a:avLst/>
          </a:prstGeom>
          <a:solidFill>
            <a:srgbClr val="33B4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EEEEEE"/>
                </a:solidFill>
              </a:rPr>
              <a:t>RADIO</a:t>
            </a:r>
            <a:endParaRPr b="1" sz="900">
              <a:solidFill>
                <a:srgbClr val="EEEEEE"/>
              </a:solidFill>
            </a:endParaRPr>
          </a:p>
        </p:txBody>
      </p:sp>
      <p:sp>
        <p:nvSpPr>
          <p:cNvPr id="752" name="Google Shape;752;p80"/>
          <p:cNvSpPr/>
          <p:nvPr/>
        </p:nvSpPr>
        <p:spPr>
          <a:xfrm>
            <a:off x="1018950" y="2711544"/>
            <a:ext cx="1192200" cy="196500"/>
          </a:xfrm>
          <a:prstGeom prst="rect">
            <a:avLst/>
          </a:prstGeom>
          <a:solidFill>
            <a:srgbClr val="33B4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EEEEEE"/>
                </a:solidFill>
              </a:rPr>
              <a:t>TV</a:t>
            </a:r>
            <a:endParaRPr sz="900">
              <a:solidFill>
                <a:srgbClr val="EEEEEE"/>
              </a:solidFill>
            </a:endParaRPr>
          </a:p>
        </p:txBody>
      </p:sp>
      <p:sp>
        <p:nvSpPr>
          <p:cNvPr id="753" name="Google Shape;753;p80"/>
          <p:cNvSpPr/>
          <p:nvPr/>
        </p:nvSpPr>
        <p:spPr>
          <a:xfrm>
            <a:off x="1018950" y="2968226"/>
            <a:ext cx="1192200" cy="196500"/>
          </a:xfrm>
          <a:prstGeom prst="rect">
            <a:avLst/>
          </a:prstGeom>
          <a:solidFill>
            <a:srgbClr val="33B4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EEEEEE"/>
                </a:solidFill>
              </a:rPr>
              <a:t>OUTDOOR</a:t>
            </a:r>
            <a:endParaRPr b="1" sz="900">
              <a:solidFill>
                <a:srgbClr val="EEEEEE"/>
              </a:solidFill>
            </a:endParaRPr>
          </a:p>
        </p:txBody>
      </p:sp>
      <p:sp>
        <p:nvSpPr>
          <p:cNvPr id="754" name="Google Shape;754;p80"/>
          <p:cNvSpPr/>
          <p:nvPr/>
        </p:nvSpPr>
        <p:spPr>
          <a:xfrm>
            <a:off x="1018950" y="3224932"/>
            <a:ext cx="1192200" cy="196500"/>
          </a:xfrm>
          <a:prstGeom prst="rect">
            <a:avLst/>
          </a:prstGeom>
          <a:solidFill>
            <a:srgbClr val="33B4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EEEEEE"/>
                </a:solidFill>
              </a:rPr>
              <a:t>PRINT</a:t>
            </a:r>
            <a:endParaRPr b="1" sz="900">
              <a:solidFill>
                <a:srgbClr val="EEEEEE"/>
              </a:solidFill>
            </a:endParaRPr>
          </a:p>
        </p:txBody>
      </p:sp>
      <p:sp>
        <p:nvSpPr>
          <p:cNvPr id="755" name="Google Shape;755;p80"/>
          <p:cNvSpPr/>
          <p:nvPr/>
        </p:nvSpPr>
        <p:spPr>
          <a:xfrm>
            <a:off x="1018950" y="3481639"/>
            <a:ext cx="1192200" cy="196500"/>
          </a:xfrm>
          <a:prstGeom prst="rect">
            <a:avLst/>
          </a:prstGeom>
          <a:solidFill>
            <a:srgbClr val="33B4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EEEEEE"/>
                </a:solidFill>
              </a:rPr>
              <a:t>DIRECT</a:t>
            </a:r>
            <a:endParaRPr b="1" sz="900">
              <a:solidFill>
                <a:srgbClr val="EEEEEE"/>
              </a:solidFill>
            </a:endParaRPr>
          </a:p>
        </p:txBody>
      </p:sp>
      <p:sp>
        <p:nvSpPr>
          <p:cNvPr id="756" name="Google Shape;756;p80"/>
          <p:cNvSpPr txBox="1"/>
          <p:nvPr/>
        </p:nvSpPr>
        <p:spPr>
          <a:xfrm>
            <a:off x="132600" y="1741213"/>
            <a:ext cx="2964900" cy="83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434343"/>
                </a:solidFill>
              </a:rPr>
              <a:t>Tradicionālie atpazīstamības kanāli</a:t>
            </a:r>
            <a:endParaRPr sz="1800">
              <a:solidFill>
                <a:srgbClr val="434343"/>
              </a:solidFill>
            </a:endParaRPr>
          </a:p>
        </p:txBody>
      </p:sp>
      <p:pic>
        <p:nvPicPr>
          <p:cNvPr id="757" name="Google Shape;757;p80"/>
          <p:cNvPicPr preferRelativeResize="0"/>
          <p:nvPr/>
        </p:nvPicPr>
        <p:blipFill>
          <a:blip r:embed="rId3">
            <a:alphaModFix/>
          </a:blip>
          <a:stretch>
            <a:fillRect/>
          </a:stretch>
        </p:blipFill>
        <p:spPr>
          <a:xfrm>
            <a:off x="3097500" y="1026525"/>
            <a:ext cx="5955101" cy="3975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1" name="Shape 761"/>
        <p:cNvGrpSpPr/>
        <p:nvPr/>
      </p:nvGrpSpPr>
      <p:grpSpPr>
        <a:xfrm>
          <a:off x="0" y="0"/>
          <a:ext cx="0" cy="0"/>
          <a:chOff x="0" y="0"/>
          <a:chExt cx="0" cy="0"/>
        </a:xfrm>
      </p:grpSpPr>
      <p:sp>
        <p:nvSpPr>
          <p:cNvPr id="762" name="Google Shape;762;p81"/>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763" name="Google Shape;763;p81"/>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Atpazīstamības kanāli internetā</a:t>
            </a:r>
            <a:endParaRPr/>
          </a:p>
        </p:txBody>
      </p:sp>
      <p:pic>
        <p:nvPicPr>
          <p:cNvPr id="764" name="Google Shape;764;p81"/>
          <p:cNvPicPr preferRelativeResize="0"/>
          <p:nvPr/>
        </p:nvPicPr>
        <p:blipFill>
          <a:blip r:embed="rId3">
            <a:alphaModFix/>
          </a:blip>
          <a:stretch>
            <a:fillRect/>
          </a:stretch>
        </p:blipFill>
        <p:spPr>
          <a:xfrm>
            <a:off x="4541675" y="1158750"/>
            <a:ext cx="4417025" cy="2785425"/>
          </a:xfrm>
          <a:prstGeom prst="rect">
            <a:avLst/>
          </a:prstGeom>
          <a:noFill/>
          <a:ln>
            <a:noFill/>
          </a:ln>
        </p:spPr>
      </p:pic>
      <p:pic>
        <p:nvPicPr>
          <p:cNvPr id="765" name="Google Shape;765;p81"/>
          <p:cNvPicPr preferRelativeResize="0"/>
          <p:nvPr/>
        </p:nvPicPr>
        <p:blipFill>
          <a:blip r:embed="rId4">
            <a:alphaModFix/>
          </a:blip>
          <a:stretch>
            <a:fillRect/>
          </a:stretch>
        </p:blipFill>
        <p:spPr>
          <a:xfrm>
            <a:off x="424400" y="1026825"/>
            <a:ext cx="2754400" cy="2612526"/>
          </a:xfrm>
          <a:prstGeom prst="rect">
            <a:avLst/>
          </a:prstGeom>
          <a:noFill/>
          <a:ln>
            <a:noFill/>
          </a:ln>
        </p:spPr>
      </p:pic>
      <p:sp>
        <p:nvSpPr>
          <p:cNvPr id="766" name="Google Shape;766;p81"/>
          <p:cNvSpPr txBox="1"/>
          <p:nvPr/>
        </p:nvSpPr>
        <p:spPr>
          <a:xfrm>
            <a:off x="1008075" y="4521300"/>
            <a:ext cx="2638500" cy="83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434343"/>
                </a:solidFill>
                <a:latin typeface="Open Sans"/>
                <a:ea typeface="Open Sans"/>
                <a:cs typeface="Open Sans"/>
                <a:sym typeface="Open Sans"/>
              </a:rPr>
              <a:t>Baneru reklāma</a:t>
            </a:r>
            <a:endParaRPr sz="1800">
              <a:solidFill>
                <a:srgbClr val="434343"/>
              </a:solidFill>
              <a:latin typeface="Open Sans"/>
              <a:ea typeface="Open Sans"/>
              <a:cs typeface="Open Sans"/>
              <a:sym typeface="Open Sans"/>
            </a:endParaRPr>
          </a:p>
        </p:txBody>
      </p:sp>
      <p:sp>
        <p:nvSpPr>
          <p:cNvPr id="767" name="Google Shape;767;p81"/>
          <p:cNvSpPr txBox="1"/>
          <p:nvPr/>
        </p:nvSpPr>
        <p:spPr>
          <a:xfrm>
            <a:off x="5430925" y="4521300"/>
            <a:ext cx="2638500" cy="83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434343"/>
                </a:solidFill>
                <a:latin typeface="Open Sans"/>
                <a:ea typeface="Open Sans"/>
                <a:cs typeface="Open Sans"/>
                <a:sym typeface="Open Sans"/>
              </a:rPr>
              <a:t>Video </a:t>
            </a:r>
            <a:r>
              <a:rPr lang="en" sz="1800">
                <a:solidFill>
                  <a:srgbClr val="434343"/>
                </a:solidFill>
                <a:latin typeface="Open Sans"/>
                <a:ea typeface="Open Sans"/>
                <a:cs typeface="Open Sans"/>
                <a:sym typeface="Open Sans"/>
              </a:rPr>
              <a:t>reklāma</a:t>
            </a:r>
            <a:endParaRPr sz="1800">
              <a:solidFill>
                <a:srgbClr val="434343"/>
              </a:solidFill>
              <a:latin typeface="Open Sans"/>
              <a:ea typeface="Open Sans"/>
              <a:cs typeface="Open Sans"/>
              <a:sym typeface="Open Sans"/>
            </a:endParaRPr>
          </a:p>
        </p:txBody>
      </p:sp>
      <p:pic>
        <p:nvPicPr>
          <p:cNvPr id="768" name="Google Shape;768;p81"/>
          <p:cNvPicPr preferRelativeResize="0"/>
          <p:nvPr/>
        </p:nvPicPr>
        <p:blipFill>
          <a:blip r:embed="rId5">
            <a:alphaModFix/>
          </a:blip>
          <a:stretch>
            <a:fillRect/>
          </a:stretch>
        </p:blipFill>
        <p:spPr>
          <a:xfrm>
            <a:off x="1715003" y="2210076"/>
            <a:ext cx="2404525" cy="2002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2" name="Shape 772"/>
        <p:cNvGrpSpPr/>
        <p:nvPr/>
      </p:nvGrpSpPr>
      <p:grpSpPr>
        <a:xfrm>
          <a:off x="0" y="0"/>
          <a:ext cx="0" cy="0"/>
          <a:chOff x="0" y="0"/>
          <a:chExt cx="0" cy="0"/>
        </a:xfrm>
      </p:grpSpPr>
      <p:sp>
        <p:nvSpPr>
          <p:cNvPr id="773" name="Google Shape;773;p82"/>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774" name="Google Shape;774;p82"/>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Personalizācija ar Google Display</a:t>
            </a:r>
            <a:endParaRPr/>
          </a:p>
        </p:txBody>
      </p:sp>
      <p:pic>
        <p:nvPicPr>
          <p:cNvPr id="775" name="Google Shape;775;p82"/>
          <p:cNvPicPr preferRelativeResize="0"/>
          <p:nvPr/>
        </p:nvPicPr>
        <p:blipFill>
          <a:blip r:embed="rId3">
            <a:alphaModFix/>
          </a:blip>
          <a:stretch>
            <a:fillRect/>
          </a:stretch>
        </p:blipFill>
        <p:spPr>
          <a:xfrm>
            <a:off x="2669288" y="1228900"/>
            <a:ext cx="3494975" cy="1301125"/>
          </a:xfrm>
          <a:prstGeom prst="rect">
            <a:avLst/>
          </a:prstGeom>
          <a:noFill/>
          <a:ln>
            <a:noFill/>
          </a:ln>
        </p:spPr>
      </p:pic>
      <p:sp>
        <p:nvSpPr>
          <p:cNvPr id="776" name="Google Shape;776;p82"/>
          <p:cNvSpPr/>
          <p:nvPr/>
        </p:nvSpPr>
        <p:spPr>
          <a:xfrm>
            <a:off x="2459900" y="2984150"/>
            <a:ext cx="2108700" cy="700200"/>
          </a:xfrm>
          <a:prstGeom prst="roundRect">
            <a:avLst>
              <a:gd fmla="val 16667" name="adj"/>
            </a:avLst>
          </a:prstGeom>
          <a:solidFill>
            <a:srgbClr val="0190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rPr>
              <a:t>Baneri medijos un blogos</a:t>
            </a:r>
            <a:endParaRPr sz="1800">
              <a:solidFill>
                <a:srgbClr val="FFFFFF"/>
              </a:solidFill>
            </a:endParaRPr>
          </a:p>
        </p:txBody>
      </p:sp>
      <p:sp>
        <p:nvSpPr>
          <p:cNvPr id="777" name="Google Shape;777;p82"/>
          <p:cNvSpPr/>
          <p:nvPr/>
        </p:nvSpPr>
        <p:spPr>
          <a:xfrm>
            <a:off x="4722947" y="2984150"/>
            <a:ext cx="2108700" cy="700200"/>
          </a:xfrm>
          <a:prstGeom prst="roundRect">
            <a:avLst>
              <a:gd fmla="val 16667" name="adj"/>
            </a:avLst>
          </a:prstGeom>
          <a:solidFill>
            <a:srgbClr val="0190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rPr>
              <a:t>Reklāma e-pastā</a:t>
            </a:r>
            <a:endParaRPr sz="1800">
              <a:solidFill>
                <a:srgbClr val="FFFFFF"/>
              </a:solidFill>
            </a:endParaRPr>
          </a:p>
        </p:txBody>
      </p:sp>
      <p:sp>
        <p:nvSpPr>
          <p:cNvPr id="778" name="Google Shape;778;p82"/>
          <p:cNvSpPr/>
          <p:nvPr/>
        </p:nvSpPr>
        <p:spPr>
          <a:xfrm>
            <a:off x="2459895" y="3837275"/>
            <a:ext cx="2108700" cy="700200"/>
          </a:xfrm>
          <a:prstGeom prst="roundRect">
            <a:avLst>
              <a:gd fmla="val 16667" name="adj"/>
            </a:avLst>
          </a:prstGeom>
          <a:solidFill>
            <a:srgbClr val="33B4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rPr>
              <a:t>YouTube</a:t>
            </a:r>
            <a:endParaRPr sz="1800">
              <a:solidFill>
                <a:srgbClr val="FFFFFF"/>
              </a:solidFill>
            </a:endParaRPr>
          </a:p>
        </p:txBody>
      </p:sp>
      <p:sp>
        <p:nvSpPr>
          <p:cNvPr id="779" name="Google Shape;779;p82"/>
          <p:cNvSpPr/>
          <p:nvPr/>
        </p:nvSpPr>
        <p:spPr>
          <a:xfrm>
            <a:off x="4722942" y="3837275"/>
            <a:ext cx="2108700" cy="700200"/>
          </a:xfrm>
          <a:prstGeom prst="roundRect">
            <a:avLst>
              <a:gd fmla="val 16667" name="adj"/>
            </a:avLst>
          </a:prstGeom>
          <a:solidFill>
            <a:srgbClr val="33B4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rPr>
              <a:t>Mobilās aplikācijas</a:t>
            </a:r>
            <a:endParaRPr sz="18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3" name="Shape 783"/>
        <p:cNvGrpSpPr/>
        <p:nvPr/>
      </p:nvGrpSpPr>
      <p:grpSpPr>
        <a:xfrm>
          <a:off x="0" y="0"/>
          <a:ext cx="0" cy="0"/>
          <a:chOff x="0" y="0"/>
          <a:chExt cx="0" cy="0"/>
        </a:xfrm>
      </p:grpSpPr>
      <p:sp>
        <p:nvSpPr>
          <p:cNvPr id="784" name="Google Shape;784;p83"/>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785" name="Google Shape;785;p83"/>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Auditorijas atlasīšanas iespējas</a:t>
            </a:r>
            <a:endParaRPr/>
          </a:p>
        </p:txBody>
      </p:sp>
      <p:pic>
        <p:nvPicPr>
          <p:cNvPr id="786" name="Google Shape;786;p83"/>
          <p:cNvPicPr preferRelativeResize="0"/>
          <p:nvPr/>
        </p:nvPicPr>
        <p:blipFill rotWithShape="1">
          <a:blip r:embed="rId3">
            <a:alphaModFix/>
          </a:blip>
          <a:srcRect b="0" l="0" r="0" t="0"/>
          <a:stretch/>
        </p:blipFill>
        <p:spPr>
          <a:xfrm>
            <a:off x="8186936" y="1897362"/>
            <a:ext cx="760303" cy="1566523"/>
          </a:xfrm>
          <a:prstGeom prst="rect">
            <a:avLst/>
          </a:prstGeom>
          <a:noFill/>
          <a:ln>
            <a:noFill/>
          </a:ln>
        </p:spPr>
      </p:pic>
      <p:pic>
        <p:nvPicPr>
          <p:cNvPr id="787" name="Google Shape;787;p83"/>
          <p:cNvPicPr preferRelativeResize="0"/>
          <p:nvPr/>
        </p:nvPicPr>
        <p:blipFill rotWithShape="1">
          <a:blip r:embed="rId4">
            <a:alphaModFix/>
          </a:blip>
          <a:srcRect b="0" l="0" r="0" t="0"/>
          <a:stretch/>
        </p:blipFill>
        <p:spPr>
          <a:xfrm>
            <a:off x="11686357" y="2817344"/>
            <a:ext cx="361408" cy="744654"/>
          </a:xfrm>
          <a:prstGeom prst="rect">
            <a:avLst/>
          </a:prstGeom>
          <a:noFill/>
          <a:ln>
            <a:noFill/>
          </a:ln>
        </p:spPr>
      </p:pic>
      <p:sp>
        <p:nvSpPr>
          <p:cNvPr id="788" name="Google Shape;788;p83"/>
          <p:cNvSpPr/>
          <p:nvPr/>
        </p:nvSpPr>
        <p:spPr>
          <a:xfrm>
            <a:off x="947825" y="2369375"/>
            <a:ext cx="2897700" cy="816600"/>
          </a:xfrm>
          <a:prstGeom prst="roundRect">
            <a:avLst>
              <a:gd fmla="val 16667" name="adj"/>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rPr>
              <a:t>Ilgermiņa &amp; Īstermiņa intereses</a:t>
            </a:r>
            <a:endParaRPr b="1" sz="1600">
              <a:solidFill>
                <a:srgbClr val="FFFFFF"/>
              </a:solidFill>
            </a:endParaRPr>
          </a:p>
          <a:p>
            <a:pPr indent="0" lvl="0" marL="0" rtl="0" algn="ctr">
              <a:spcBef>
                <a:spcPts val="0"/>
              </a:spcBef>
              <a:spcAft>
                <a:spcPts val="0"/>
              </a:spcAft>
              <a:buNone/>
            </a:pPr>
            <a:r>
              <a:rPr b="1" lang="en" sz="1600">
                <a:solidFill>
                  <a:srgbClr val="FFFFFF"/>
                </a:solidFill>
              </a:rPr>
              <a:t>(Affinity &amp; In-market)</a:t>
            </a:r>
            <a:endParaRPr b="1" sz="1600">
              <a:solidFill>
                <a:srgbClr val="FFFFFF"/>
              </a:solidFill>
            </a:endParaRPr>
          </a:p>
        </p:txBody>
      </p:sp>
      <p:sp>
        <p:nvSpPr>
          <p:cNvPr id="789" name="Google Shape;789;p83"/>
          <p:cNvSpPr/>
          <p:nvPr/>
        </p:nvSpPr>
        <p:spPr>
          <a:xfrm>
            <a:off x="947825" y="1421925"/>
            <a:ext cx="2897700" cy="816600"/>
          </a:xfrm>
          <a:prstGeom prst="roundRect">
            <a:avLst>
              <a:gd fmla="val 16667" name="adj"/>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rPr>
              <a:t>Demogrāfija &amp; Ģeogrāfija</a:t>
            </a:r>
            <a:endParaRPr b="1" sz="1600">
              <a:solidFill>
                <a:srgbClr val="FFFFFF"/>
              </a:solidFill>
            </a:endParaRPr>
          </a:p>
        </p:txBody>
      </p:sp>
      <p:sp>
        <p:nvSpPr>
          <p:cNvPr id="790" name="Google Shape;790;p83"/>
          <p:cNvSpPr/>
          <p:nvPr/>
        </p:nvSpPr>
        <p:spPr>
          <a:xfrm>
            <a:off x="947825" y="3316825"/>
            <a:ext cx="2897700" cy="816600"/>
          </a:xfrm>
          <a:prstGeom prst="roundRect">
            <a:avLst>
              <a:gd fmla="val 16667" name="adj"/>
            </a:avLst>
          </a:prstGeom>
          <a:solidFill>
            <a:srgbClr val="F47B2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rPr>
              <a:t>Pielāgotas intereses</a:t>
            </a:r>
            <a:endParaRPr b="1" sz="1600">
              <a:solidFill>
                <a:srgbClr val="FFFFFF"/>
              </a:solidFill>
            </a:endParaRPr>
          </a:p>
          <a:p>
            <a:pPr indent="0" lvl="0" marL="0" rtl="0" algn="ctr">
              <a:spcBef>
                <a:spcPts val="0"/>
              </a:spcBef>
              <a:spcAft>
                <a:spcPts val="0"/>
              </a:spcAft>
              <a:buNone/>
            </a:pPr>
            <a:r>
              <a:rPr b="1" lang="en" sz="1600">
                <a:solidFill>
                  <a:srgbClr val="FFFFFF"/>
                </a:solidFill>
              </a:rPr>
              <a:t>(Custom affinity)</a:t>
            </a:r>
            <a:endParaRPr b="1" sz="1600">
              <a:solidFill>
                <a:srgbClr val="FFFFFF"/>
              </a:solidFill>
            </a:endParaRPr>
          </a:p>
        </p:txBody>
      </p:sp>
      <p:pic>
        <p:nvPicPr>
          <p:cNvPr id="791" name="Google Shape;791;p83"/>
          <p:cNvPicPr preferRelativeResize="0"/>
          <p:nvPr/>
        </p:nvPicPr>
        <p:blipFill>
          <a:blip r:embed="rId5">
            <a:alphaModFix/>
          </a:blip>
          <a:stretch>
            <a:fillRect/>
          </a:stretch>
        </p:blipFill>
        <p:spPr>
          <a:xfrm>
            <a:off x="5086300" y="1679625"/>
            <a:ext cx="3027701" cy="17842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5" name="Shape 795"/>
        <p:cNvGrpSpPr/>
        <p:nvPr/>
      </p:nvGrpSpPr>
      <p:grpSpPr>
        <a:xfrm>
          <a:off x="0" y="0"/>
          <a:ext cx="0" cy="0"/>
          <a:chOff x="0" y="0"/>
          <a:chExt cx="0" cy="0"/>
        </a:xfrm>
      </p:grpSpPr>
      <p:sp>
        <p:nvSpPr>
          <p:cNvPr id="796" name="Google Shape;796;p84"/>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797" name="Google Shape;797;p84"/>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Pielāgotās intereses</a:t>
            </a:r>
            <a:endParaRPr/>
          </a:p>
        </p:txBody>
      </p:sp>
      <p:pic>
        <p:nvPicPr>
          <p:cNvPr id="798" name="Google Shape;798;p84"/>
          <p:cNvPicPr preferRelativeResize="0"/>
          <p:nvPr/>
        </p:nvPicPr>
        <p:blipFill rotWithShape="1">
          <a:blip r:embed="rId3">
            <a:alphaModFix/>
          </a:blip>
          <a:srcRect b="0" l="0" r="0" t="0"/>
          <a:stretch/>
        </p:blipFill>
        <p:spPr>
          <a:xfrm>
            <a:off x="11686357" y="2817344"/>
            <a:ext cx="361408" cy="744654"/>
          </a:xfrm>
          <a:prstGeom prst="rect">
            <a:avLst/>
          </a:prstGeom>
          <a:noFill/>
          <a:ln>
            <a:noFill/>
          </a:ln>
        </p:spPr>
      </p:pic>
      <p:sp>
        <p:nvSpPr>
          <p:cNvPr id="799" name="Google Shape;799;p84"/>
          <p:cNvSpPr txBox="1"/>
          <p:nvPr/>
        </p:nvSpPr>
        <p:spPr>
          <a:xfrm>
            <a:off x="623750" y="1452900"/>
            <a:ext cx="8127000" cy="909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2000">
                <a:solidFill>
                  <a:srgbClr val="595959"/>
                </a:solidFill>
              </a:rPr>
              <a:t>Auditorija redz reklāmas baneri vai video reklāmu, ja:</a:t>
            </a:r>
            <a:endParaRPr sz="2000">
              <a:solidFill>
                <a:srgbClr val="595959"/>
              </a:solidFill>
            </a:endParaRPr>
          </a:p>
          <a:p>
            <a:pPr indent="-355600" lvl="0" marL="457200" rtl="0" algn="l">
              <a:lnSpc>
                <a:spcPct val="150000"/>
              </a:lnSpc>
              <a:spcBef>
                <a:spcPts val="0"/>
              </a:spcBef>
              <a:spcAft>
                <a:spcPts val="0"/>
              </a:spcAft>
              <a:buClr>
                <a:srgbClr val="E36328"/>
              </a:buClr>
              <a:buSzPts val="2000"/>
              <a:buChar char="✓"/>
            </a:pPr>
            <a:r>
              <a:rPr b="1" lang="en" sz="2000">
                <a:solidFill>
                  <a:srgbClr val="595959"/>
                </a:solidFill>
              </a:rPr>
              <a:t>I</a:t>
            </a:r>
            <a:r>
              <a:rPr b="1" lang="en" sz="2000">
                <a:solidFill>
                  <a:srgbClr val="595959"/>
                </a:solidFill>
              </a:rPr>
              <a:t>r apmeklējusi konkrētas mājaslapas, kas norāda par interesi</a:t>
            </a:r>
            <a:endParaRPr b="1" sz="2000">
              <a:solidFill>
                <a:srgbClr val="595959"/>
              </a:solidFill>
            </a:endParaRPr>
          </a:p>
          <a:p>
            <a:pPr indent="-355600" lvl="0" marL="457200" rtl="0" algn="l">
              <a:lnSpc>
                <a:spcPct val="150000"/>
              </a:lnSpc>
              <a:spcBef>
                <a:spcPts val="0"/>
              </a:spcBef>
              <a:spcAft>
                <a:spcPts val="0"/>
              </a:spcAft>
              <a:buClr>
                <a:srgbClr val="E36328"/>
              </a:buClr>
              <a:buSzPts val="2000"/>
              <a:buChar char="✓"/>
            </a:pPr>
            <a:r>
              <a:rPr b="1" lang="en" sz="2000">
                <a:solidFill>
                  <a:srgbClr val="595959"/>
                </a:solidFill>
              </a:rPr>
              <a:t>Ir uzinstalējusi norādītās aplikācijas</a:t>
            </a:r>
            <a:endParaRPr b="1" sz="2000">
              <a:solidFill>
                <a:srgbClr val="595959"/>
              </a:solidFill>
            </a:endParaRPr>
          </a:p>
          <a:p>
            <a:pPr indent="-355600" lvl="0" marL="457200" rtl="0" algn="l">
              <a:lnSpc>
                <a:spcPct val="150000"/>
              </a:lnSpc>
              <a:spcBef>
                <a:spcPts val="0"/>
              </a:spcBef>
              <a:spcAft>
                <a:spcPts val="0"/>
              </a:spcAft>
              <a:buClr>
                <a:srgbClr val="E36328"/>
              </a:buClr>
              <a:buSzPts val="2000"/>
              <a:buChar char="✓"/>
            </a:pPr>
            <a:r>
              <a:rPr b="1" lang="en" sz="2000">
                <a:solidFill>
                  <a:srgbClr val="595959"/>
                </a:solidFill>
              </a:rPr>
              <a:t>Skatās tematiski saistītos YouTube video</a:t>
            </a:r>
            <a:endParaRPr b="1" sz="2000">
              <a:solidFill>
                <a:srgbClr val="595959"/>
              </a:solidFill>
            </a:endParaRPr>
          </a:p>
          <a:p>
            <a:pPr indent="0" lvl="0" marL="0" rtl="0" algn="l">
              <a:lnSpc>
                <a:spcPct val="150000"/>
              </a:lnSpc>
              <a:spcBef>
                <a:spcPts val="0"/>
              </a:spcBef>
              <a:spcAft>
                <a:spcPts val="0"/>
              </a:spcAft>
              <a:buNone/>
            </a:pPr>
            <a:r>
              <a:t/>
            </a:r>
            <a:endParaRPr i="1" sz="2000">
              <a:solidFill>
                <a:srgbClr val="595959"/>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3" name="Shape 803"/>
        <p:cNvGrpSpPr/>
        <p:nvPr/>
      </p:nvGrpSpPr>
      <p:grpSpPr>
        <a:xfrm>
          <a:off x="0" y="0"/>
          <a:ext cx="0" cy="0"/>
          <a:chOff x="0" y="0"/>
          <a:chExt cx="0" cy="0"/>
        </a:xfrm>
      </p:grpSpPr>
      <p:sp>
        <p:nvSpPr>
          <p:cNvPr id="804" name="Google Shape;804;p85"/>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805" name="Google Shape;805;p85"/>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Piemēram</a:t>
            </a:r>
            <a:endParaRPr/>
          </a:p>
        </p:txBody>
      </p:sp>
      <p:sp>
        <p:nvSpPr>
          <p:cNvPr id="806" name="Google Shape;806;p85"/>
          <p:cNvSpPr txBox="1"/>
          <p:nvPr/>
        </p:nvSpPr>
        <p:spPr>
          <a:xfrm>
            <a:off x="646150" y="1228900"/>
            <a:ext cx="8019300" cy="8250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E36328"/>
              </a:buClr>
              <a:buSzPts val="1600"/>
              <a:buChar char="✓"/>
            </a:pPr>
            <a:r>
              <a:rPr lang="en" sz="1600">
                <a:solidFill>
                  <a:srgbClr val="434343"/>
                </a:solidFill>
              </a:rPr>
              <a:t>Norādi konkurentu mājaslapas adreses, lai atrastu auditoriju, </a:t>
            </a:r>
            <a:br>
              <a:rPr lang="en" sz="1600">
                <a:solidFill>
                  <a:srgbClr val="434343"/>
                </a:solidFill>
              </a:rPr>
            </a:br>
            <a:r>
              <a:rPr lang="en" sz="1600">
                <a:solidFill>
                  <a:srgbClr val="434343"/>
                </a:solidFill>
              </a:rPr>
              <a:t>kas aktīvi meklē piedāvājumu:</a:t>
            </a:r>
            <a:endParaRPr sz="1600">
              <a:solidFill>
                <a:srgbClr val="434343"/>
              </a:solidFill>
            </a:endParaRPr>
          </a:p>
        </p:txBody>
      </p:sp>
      <p:sp>
        <p:nvSpPr>
          <p:cNvPr id="807" name="Google Shape;807;p85"/>
          <p:cNvSpPr txBox="1"/>
          <p:nvPr/>
        </p:nvSpPr>
        <p:spPr>
          <a:xfrm>
            <a:off x="646150" y="2963200"/>
            <a:ext cx="8019300" cy="8250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E36328"/>
              </a:buClr>
              <a:buSzPts val="1600"/>
              <a:buChar char="✓"/>
            </a:pPr>
            <a:r>
              <a:rPr lang="en" sz="1600">
                <a:solidFill>
                  <a:srgbClr val="434343"/>
                </a:solidFill>
              </a:rPr>
              <a:t>Norādi precīzas kategorijas / sadaļas, lai atrastu konkrētu auditorijas segmentu:</a:t>
            </a:r>
            <a:endParaRPr sz="1600">
              <a:solidFill>
                <a:srgbClr val="434343"/>
              </a:solidFill>
            </a:endParaRPr>
          </a:p>
        </p:txBody>
      </p:sp>
      <p:pic>
        <p:nvPicPr>
          <p:cNvPr id="808" name="Google Shape;808;p85"/>
          <p:cNvPicPr preferRelativeResize="0"/>
          <p:nvPr/>
        </p:nvPicPr>
        <p:blipFill>
          <a:blip r:embed="rId3">
            <a:alphaModFix/>
          </a:blip>
          <a:stretch>
            <a:fillRect/>
          </a:stretch>
        </p:blipFill>
        <p:spPr>
          <a:xfrm>
            <a:off x="1184875" y="2362188"/>
            <a:ext cx="4849075" cy="370962"/>
          </a:xfrm>
          <a:prstGeom prst="rect">
            <a:avLst/>
          </a:prstGeom>
          <a:noFill/>
          <a:ln>
            <a:noFill/>
          </a:ln>
        </p:spPr>
      </p:pic>
      <p:pic>
        <p:nvPicPr>
          <p:cNvPr id="809" name="Google Shape;809;p85"/>
          <p:cNvPicPr preferRelativeResize="0"/>
          <p:nvPr/>
        </p:nvPicPr>
        <p:blipFill>
          <a:blip r:embed="rId4">
            <a:alphaModFix/>
          </a:blip>
          <a:stretch>
            <a:fillRect/>
          </a:stretch>
        </p:blipFill>
        <p:spPr>
          <a:xfrm>
            <a:off x="1184875" y="1991225"/>
            <a:ext cx="3908408" cy="370962"/>
          </a:xfrm>
          <a:prstGeom prst="rect">
            <a:avLst/>
          </a:prstGeom>
          <a:noFill/>
          <a:ln>
            <a:noFill/>
          </a:ln>
        </p:spPr>
      </p:pic>
      <p:pic>
        <p:nvPicPr>
          <p:cNvPr id="810" name="Google Shape;810;p85"/>
          <p:cNvPicPr preferRelativeResize="0"/>
          <p:nvPr/>
        </p:nvPicPr>
        <p:blipFill>
          <a:blip r:embed="rId5">
            <a:alphaModFix/>
          </a:blip>
          <a:stretch>
            <a:fillRect/>
          </a:stretch>
        </p:blipFill>
        <p:spPr>
          <a:xfrm>
            <a:off x="1184875" y="3587300"/>
            <a:ext cx="2433625" cy="425300"/>
          </a:xfrm>
          <a:prstGeom prst="rect">
            <a:avLst/>
          </a:prstGeom>
          <a:noFill/>
          <a:ln>
            <a:noFill/>
          </a:ln>
        </p:spPr>
      </p:pic>
      <p:pic>
        <p:nvPicPr>
          <p:cNvPr id="811" name="Google Shape;811;p85"/>
          <p:cNvPicPr preferRelativeResize="0"/>
          <p:nvPr/>
        </p:nvPicPr>
        <p:blipFill>
          <a:blip r:embed="rId6">
            <a:alphaModFix/>
          </a:blip>
          <a:stretch>
            <a:fillRect/>
          </a:stretch>
        </p:blipFill>
        <p:spPr>
          <a:xfrm>
            <a:off x="1184875" y="4098498"/>
            <a:ext cx="4268786" cy="825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5" name="Shape 815"/>
        <p:cNvGrpSpPr/>
        <p:nvPr/>
      </p:nvGrpSpPr>
      <p:grpSpPr>
        <a:xfrm>
          <a:off x="0" y="0"/>
          <a:ext cx="0" cy="0"/>
          <a:chOff x="0" y="0"/>
          <a:chExt cx="0" cy="0"/>
        </a:xfrm>
      </p:grpSpPr>
      <p:sp>
        <p:nvSpPr>
          <p:cNvPr id="816" name="Google Shape;816;p86"/>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817" name="Google Shape;817;p86"/>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Piemēram</a:t>
            </a:r>
            <a:endParaRPr/>
          </a:p>
        </p:txBody>
      </p:sp>
      <p:sp>
        <p:nvSpPr>
          <p:cNvPr id="818" name="Google Shape;818;p86"/>
          <p:cNvSpPr txBox="1"/>
          <p:nvPr/>
        </p:nvSpPr>
        <p:spPr>
          <a:xfrm>
            <a:off x="646150" y="1228900"/>
            <a:ext cx="8019300" cy="8250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E36328"/>
              </a:buClr>
              <a:buSzPts val="1600"/>
              <a:buChar char="✓"/>
            </a:pPr>
            <a:r>
              <a:rPr lang="en" sz="1600">
                <a:solidFill>
                  <a:srgbClr val="434343"/>
                </a:solidFill>
              </a:rPr>
              <a:t>Norādi YouTube video vai citus informatīvus resursus, kas norāda par interesi / priekšizpēti:</a:t>
            </a:r>
            <a:endParaRPr sz="1600">
              <a:solidFill>
                <a:srgbClr val="434343"/>
              </a:solidFill>
            </a:endParaRPr>
          </a:p>
        </p:txBody>
      </p:sp>
      <p:sp>
        <p:nvSpPr>
          <p:cNvPr id="819" name="Google Shape;819;p86"/>
          <p:cNvSpPr txBox="1"/>
          <p:nvPr/>
        </p:nvSpPr>
        <p:spPr>
          <a:xfrm>
            <a:off x="646150" y="4094600"/>
            <a:ext cx="8019300" cy="8250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E36328"/>
              </a:buClr>
              <a:buSzPts val="1600"/>
              <a:buChar char="✓"/>
            </a:pPr>
            <a:r>
              <a:rPr lang="en" sz="1600">
                <a:solidFill>
                  <a:srgbClr val="434343"/>
                </a:solidFill>
              </a:rPr>
              <a:t>Norādi mērķauditorijas aplikācijas telefonā:</a:t>
            </a:r>
            <a:endParaRPr sz="1600">
              <a:solidFill>
                <a:srgbClr val="434343"/>
              </a:solidFill>
            </a:endParaRPr>
          </a:p>
        </p:txBody>
      </p:sp>
      <p:pic>
        <p:nvPicPr>
          <p:cNvPr id="820" name="Google Shape;820;p86"/>
          <p:cNvPicPr preferRelativeResize="0"/>
          <p:nvPr/>
        </p:nvPicPr>
        <p:blipFill>
          <a:blip r:embed="rId3">
            <a:alphaModFix/>
          </a:blip>
          <a:stretch>
            <a:fillRect/>
          </a:stretch>
        </p:blipFill>
        <p:spPr>
          <a:xfrm>
            <a:off x="1149425" y="1829051"/>
            <a:ext cx="6124326" cy="2144925"/>
          </a:xfrm>
          <a:prstGeom prst="rect">
            <a:avLst/>
          </a:prstGeom>
          <a:noFill/>
          <a:ln>
            <a:noFill/>
          </a:ln>
        </p:spPr>
      </p:pic>
      <p:pic>
        <p:nvPicPr>
          <p:cNvPr id="821" name="Google Shape;821;p86"/>
          <p:cNvPicPr preferRelativeResize="0"/>
          <p:nvPr/>
        </p:nvPicPr>
        <p:blipFill>
          <a:blip r:embed="rId4">
            <a:alphaModFix/>
          </a:blip>
          <a:stretch>
            <a:fillRect/>
          </a:stretch>
        </p:blipFill>
        <p:spPr>
          <a:xfrm>
            <a:off x="5092825" y="4248265"/>
            <a:ext cx="765899" cy="769050"/>
          </a:xfrm>
          <a:prstGeom prst="rect">
            <a:avLst/>
          </a:prstGeom>
          <a:noFill/>
          <a:ln>
            <a:noFill/>
          </a:ln>
        </p:spPr>
      </p:pic>
      <p:pic>
        <p:nvPicPr>
          <p:cNvPr id="822" name="Google Shape;822;p86"/>
          <p:cNvPicPr preferRelativeResize="0"/>
          <p:nvPr/>
        </p:nvPicPr>
        <p:blipFill>
          <a:blip r:embed="rId5">
            <a:alphaModFix/>
          </a:blip>
          <a:stretch>
            <a:fillRect/>
          </a:stretch>
        </p:blipFill>
        <p:spPr>
          <a:xfrm>
            <a:off x="5952325" y="4266942"/>
            <a:ext cx="765900" cy="731708"/>
          </a:xfrm>
          <a:prstGeom prst="rect">
            <a:avLst/>
          </a:prstGeom>
          <a:noFill/>
          <a:ln>
            <a:noFill/>
          </a:ln>
        </p:spPr>
      </p:pic>
      <p:pic>
        <p:nvPicPr>
          <p:cNvPr id="823" name="Google Shape;823;p86"/>
          <p:cNvPicPr preferRelativeResize="0"/>
          <p:nvPr/>
        </p:nvPicPr>
        <p:blipFill>
          <a:blip r:embed="rId6">
            <a:alphaModFix/>
          </a:blip>
          <a:stretch>
            <a:fillRect/>
          </a:stretch>
        </p:blipFill>
        <p:spPr>
          <a:xfrm>
            <a:off x="6811825" y="4192325"/>
            <a:ext cx="833506" cy="825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0" name="Shape 640"/>
        <p:cNvGrpSpPr/>
        <p:nvPr/>
      </p:nvGrpSpPr>
      <p:grpSpPr>
        <a:xfrm>
          <a:off x="0" y="0"/>
          <a:ext cx="0" cy="0"/>
          <a:chOff x="0" y="0"/>
          <a:chExt cx="0" cy="0"/>
        </a:xfrm>
      </p:grpSpPr>
      <p:sp>
        <p:nvSpPr>
          <p:cNvPr id="641" name="Google Shape;641;p69"/>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642" name="Google Shape;642;p69"/>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Personalizācija</a:t>
            </a:r>
            <a:endParaRPr/>
          </a:p>
        </p:txBody>
      </p:sp>
      <p:sp>
        <p:nvSpPr>
          <p:cNvPr id="643" name="Google Shape;643;p69"/>
          <p:cNvSpPr txBox="1"/>
          <p:nvPr>
            <p:ph idx="2" type="subTitle"/>
          </p:nvPr>
        </p:nvSpPr>
        <p:spPr>
          <a:xfrm>
            <a:off x="655525" y="1429550"/>
            <a:ext cx="7887300" cy="33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3600">
                <a:latin typeface="Open Sans"/>
                <a:ea typeface="Open Sans"/>
                <a:cs typeface="Open Sans"/>
                <a:sym typeface="Open Sans"/>
              </a:rPr>
              <a:t>Pielāgot pakalpojumu vai produktu konkrēta indivīda vai </a:t>
            </a:r>
            <a:br>
              <a:rPr lang="en" sz="3600">
                <a:latin typeface="Open Sans"/>
                <a:ea typeface="Open Sans"/>
                <a:cs typeface="Open Sans"/>
                <a:sym typeface="Open Sans"/>
              </a:rPr>
            </a:br>
            <a:r>
              <a:rPr lang="en" sz="3600">
                <a:latin typeface="Open Sans"/>
                <a:ea typeface="Open Sans"/>
                <a:cs typeface="Open Sans"/>
                <a:sym typeface="Open Sans"/>
              </a:rPr>
              <a:t>auditorijas segmenta vajadzībām.</a:t>
            </a:r>
            <a:endParaRPr sz="3600">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7" name="Shape 827"/>
        <p:cNvGrpSpPr/>
        <p:nvPr/>
      </p:nvGrpSpPr>
      <p:grpSpPr>
        <a:xfrm>
          <a:off x="0" y="0"/>
          <a:ext cx="0" cy="0"/>
          <a:chOff x="0" y="0"/>
          <a:chExt cx="0" cy="0"/>
        </a:xfrm>
      </p:grpSpPr>
      <p:sp>
        <p:nvSpPr>
          <p:cNvPr id="828" name="Google Shape;828;p87"/>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829" name="Google Shape;829;p87"/>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Personalizācija Facebook</a:t>
            </a:r>
            <a:endParaRPr/>
          </a:p>
        </p:txBody>
      </p:sp>
      <p:pic>
        <p:nvPicPr>
          <p:cNvPr descr="Image result for travel instagram ad" id="830" name="Google Shape;830;p87"/>
          <p:cNvPicPr preferRelativeResize="0"/>
          <p:nvPr/>
        </p:nvPicPr>
        <p:blipFill>
          <a:blip r:embed="rId3">
            <a:alphaModFix/>
          </a:blip>
          <a:stretch>
            <a:fillRect/>
          </a:stretch>
        </p:blipFill>
        <p:spPr>
          <a:xfrm>
            <a:off x="6477075" y="1121700"/>
            <a:ext cx="1792250" cy="3182425"/>
          </a:xfrm>
          <a:prstGeom prst="rect">
            <a:avLst/>
          </a:prstGeom>
          <a:noFill/>
          <a:ln>
            <a:noFill/>
          </a:ln>
        </p:spPr>
      </p:pic>
      <p:pic>
        <p:nvPicPr>
          <p:cNvPr id="831" name="Google Shape;831;p87"/>
          <p:cNvPicPr preferRelativeResize="0"/>
          <p:nvPr/>
        </p:nvPicPr>
        <p:blipFill>
          <a:blip r:embed="rId4">
            <a:alphaModFix/>
          </a:blip>
          <a:stretch>
            <a:fillRect/>
          </a:stretch>
        </p:blipFill>
        <p:spPr>
          <a:xfrm>
            <a:off x="1083400" y="1121700"/>
            <a:ext cx="2621636" cy="3182425"/>
          </a:xfrm>
          <a:prstGeom prst="rect">
            <a:avLst/>
          </a:prstGeom>
          <a:noFill/>
          <a:ln>
            <a:noFill/>
          </a:ln>
        </p:spPr>
      </p:pic>
      <p:pic>
        <p:nvPicPr>
          <p:cNvPr id="832" name="Google Shape;832;p87"/>
          <p:cNvPicPr preferRelativeResize="0"/>
          <p:nvPr/>
        </p:nvPicPr>
        <p:blipFill>
          <a:blip r:embed="rId5">
            <a:alphaModFix/>
          </a:blip>
          <a:stretch>
            <a:fillRect/>
          </a:stretch>
        </p:blipFill>
        <p:spPr>
          <a:xfrm>
            <a:off x="3943361" y="1025300"/>
            <a:ext cx="2029878" cy="3609800"/>
          </a:xfrm>
          <a:prstGeom prst="rect">
            <a:avLst/>
          </a:prstGeom>
          <a:noFill/>
          <a:ln>
            <a:noFill/>
          </a:ln>
        </p:spPr>
      </p:pic>
      <p:sp>
        <p:nvSpPr>
          <p:cNvPr id="833" name="Google Shape;833;p87"/>
          <p:cNvSpPr/>
          <p:nvPr/>
        </p:nvSpPr>
        <p:spPr>
          <a:xfrm>
            <a:off x="704500" y="4095025"/>
            <a:ext cx="1463700" cy="324300"/>
          </a:xfrm>
          <a:prstGeom prst="roundRect">
            <a:avLst>
              <a:gd fmla="val 16667" name="adj"/>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rPr>
              <a:t>Facebook</a:t>
            </a:r>
            <a:endParaRPr sz="1800">
              <a:solidFill>
                <a:srgbClr val="FFFFFF"/>
              </a:solidFill>
            </a:endParaRPr>
          </a:p>
        </p:txBody>
      </p:sp>
      <p:sp>
        <p:nvSpPr>
          <p:cNvPr id="834" name="Google Shape;834;p87"/>
          <p:cNvSpPr/>
          <p:nvPr/>
        </p:nvSpPr>
        <p:spPr>
          <a:xfrm>
            <a:off x="3943350" y="4475525"/>
            <a:ext cx="1463700" cy="324300"/>
          </a:xfrm>
          <a:prstGeom prst="roundRect">
            <a:avLst>
              <a:gd fmla="val 16667" name="adj"/>
            </a:avLst>
          </a:pr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rPr>
              <a:t>Messenger</a:t>
            </a:r>
            <a:endParaRPr sz="1800">
              <a:solidFill>
                <a:srgbClr val="FFFFFF"/>
              </a:solidFill>
            </a:endParaRPr>
          </a:p>
        </p:txBody>
      </p:sp>
      <p:sp>
        <p:nvSpPr>
          <p:cNvPr id="835" name="Google Shape;835;p87"/>
          <p:cNvSpPr/>
          <p:nvPr/>
        </p:nvSpPr>
        <p:spPr>
          <a:xfrm>
            <a:off x="7471575" y="4222850"/>
            <a:ext cx="1463700" cy="324300"/>
          </a:xfrm>
          <a:prstGeom prst="roundRect">
            <a:avLst>
              <a:gd fmla="val 16667" name="adj"/>
            </a:avLst>
          </a:prstGeom>
          <a:solidFill>
            <a:srgbClr val="0190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rPr>
              <a:t>Instagram</a:t>
            </a:r>
            <a:endParaRPr sz="180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9" name="Shape 839"/>
        <p:cNvGrpSpPr/>
        <p:nvPr/>
      </p:nvGrpSpPr>
      <p:grpSpPr>
        <a:xfrm>
          <a:off x="0" y="0"/>
          <a:ext cx="0" cy="0"/>
          <a:chOff x="0" y="0"/>
          <a:chExt cx="0" cy="0"/>
        </a:xfrm>
      </p:grpSpPr>
      <p:sp>
        <p:nvSpPr>
          <p:cNvPr id="840" name="Google Shape;840;p88"/>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841" name="Google Shape;841;p88"/>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Auditorijas</a:t>
            </a:r>
            <a:endParaRPr/>
          </a:p>
        </p:txBody>
      </p:sp>
      <p:sp>
        <p:nvSpPr>
          <p:cNvPr id="842" name="Google Shape;842;p88"/>
          <p:cNvSpPr/>
          <p:nvPr/>
        </p:nvSpPr>
        <p:spPr>
          <a:xfrm>
            <a:off x="740300" y="2298475"/>
            <a:ext cx="2897700" cy="816600"/>
          </a:xfrm>
          <a:prstGeom prst="roundRect">
            <a:avLst>
              <a:gd fmla="val 16667" name="adj"/>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rPr>
              <a:t>Intereses / Uzvedība</a:t>
            </a:r>
            <a:endParaRPr b="1" sz="1600">
              <a:solidFill>
                <a:srgbClr val="FFFFFF"/>
              </a:solidFill>
            </a:endParaRPr>
          </a:p>
        </p:txBody>
      </p:sp>
      <p:sp>
        <p:nvSpPr>
          <p:cNvPr id="843" name="Google Shape;843;p88"/>
          <p:cNvSpPr/>
          <p:nvPr/>
        </p:nvSpPr>
        <p:spPr>
          <a:xfrm>
            <a:off x="740300" y="1351025"/>
            <a:ext cx="2897700" cy="816600"/>
          </a:xfrm>
          <a:prstGeom prst="roundRect">
            <a:avLst>
              <a:gd fmla="val 16667" name="adj"/>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rPr>
              <a:t>Demogrāfija &amp; Ģeogrāfija</a:t>
            </a:r>
            <a:endParaRPr b="1" sz="1600">
              <a:solidFill>
                <a:srgbClr val="FFFFFF"/>
              </a:solidFill>
            </a:endParaRPr>
          </a:p>
        </p:txBody>
      </p:sp>
      <p:sp>
        <p:nvSpPr>
          <p:cNvPr id="844" name="Google Shape;844;p88"/>
          <p:cNvSpPr/>
          <p:nvPr/>
        </p:nvSpPr>
        <p:spPr>
          <a:xfrm>
            <a:off x="740300" y="3245925"/>
            <a:ext cx="2897700" cy="816600"/>
          </a:xfrm>
          <a:prstGeom prst="roundRect">
            <a:avLst>
              <a:gd fmla="val 16667" name="adj"/>
            </a:avLst>
          </a:prstGeom>
          <a:solidFill>
            <a:srgbClr val="F47B2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rPr>
              <a:t>Līdzīgs esošiem klientiem</a:t>
            </a:r>
            <a:endParaRPr b="1" sz="1600">
              <a:solidFill>
                <a:srgbClr val="FFFFFF"/>
              </a:solidFill>
            </a:endParaRPr>
          </a:p>
          <a:p>
            <a:pPr indent="0" lvl="0" marL="0" rtl="0" algn="ctr">
              <a:spcBef>
                <a:spcPts val="0"/>
              </a:spcBef>
              <a:spcAft>
                <a:spcPts val="0"/>
              </a:spcAft>
              <a:buNone/>
            </a:pPr>
            <a:r>
              <a:rPr b="1" lang="en" sz="1600">
                <a:solidFill>
                  <a:srgbClr val="FFFFFF"/>
                </a:solidFill>
              </a:rPr>
              <a:t>(Lookalike)</a:t>
            </a:r>
            <a:endParaRPr b="1" sz="1600">
              <a:solidFill>
                <a:srgbClr val="FFFFFF"/>
              </a:solidFill>
            </a:endParaRPr>
          </a:p>
        </p:txBody>
      </p:sp>
      <p:pic>
        <p:nvPicPr>
          <p:cNvPr id="845" name="Google Shape;845;p88"/>
          <p:cNvPicPr preferRelativeResize="0"/>
          <p:nvPr/>
        </p:nvPicPr>
        <p:blipFill>
          <a:blip r:embed="rId3">
            <a:alphaModFix/>
          </a:blip>
          <a:stretch>
            <a:fillRect/>
          </a:stretch>
        </p:blipFill>
        <p:spPr>
          <a:xfrm>
            <a:off x="3999100" y="1381300"/>
            <a:ext cx="4992500" cy="270304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9" name="Shape 849"/>
        <p:cNvGrpSpPr/>
        <p:nvPr/>
      </p:nvGrpSpPr>
      <p:grpSpPr>
        <a:xfrm>
          <a:off x="0" y="0"/>
          <a:ext cx="0" cy="0"/>
          <a:chOff x="0" y="0"/>
          <a:chExt cx="0" cy="0"/>
        </a:xfrm>
      </p:grpSpPr>
      <p:sp>
        <p:nvSpPr>
          <p:cNvPr id="850" name="Google Shape;850;p89"/>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851" name="Google Shape;851;p89"/>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Atrast līdzīgos</a:t>
            </a:r>
            <a:endParaRPr/>
          </a:p>
        </p:txBody>
      </p:sp>
      <p:sp>
        <p:nvSpPr>
          <p:cNvPr id="852" name="Google Shape;852;p89"/>
          <p:cNvSpPr/>
          <p:nvPr/>
        </p:nvSpPr>
        <p:spPr>
          <a:xfrm>
            <a:off x="2321088" y="2244275"/>
            <a:ext cx="228000" cy="228000"/>
          </a:xfrm>
          <a:prstGeom prst="ellipse">
            <a:avLst/>
          </a:prstGeom>
          <a:solidFill>
            <a:srgbClr val="F796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89"/>
          <p:cNvSpPr txBox="1"/>
          <p:nvPr/>
        </p:nvSpPr>
        <p:spPr>
          <a:xfrm>
            <a:off x="1728738" y="1666700"/>
            <a:ext cx="1412700" cy="36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34343"/>
                </a:solidFill>
              </a:rPr>
              <a:t>Ieraudzīja reklāmu</a:t>
            </a:r>
            <a:endParaRPr b="1">
              <a:solidFill>
                <a:srgbClr val="434343"/>
              </a:solidFill>
            </a:endParaRPr>
          </a:p>
        </p:txBody>
      </p:sp>
      <p:cxnSp>
        <p:nvCxnSpPr>
          <p:cNvPr id="854" name="Google Shape;854;p89"/>
          <p:cNvCxnSpPr/>
          <p:nvPr/>
        </p:nvCxnSpPr>
        <p:spPr>
          <a:xfrm>
            <a:off x="2549088" y="2358275"/>
            <a:ext cx="1192200" cy="0"/>
          </a:xfrm>
          <a:prstGeom prst="straightConnector1">
            <a:avLst/>
          </a:prstGeom>
          <a:noFill/>
          <a:ln cap="flat" cmpd="sng" w="19050">
            <a:solidFill>
              <a:srgbClr val="434343"/>
            </a:solidFill>
            <a:prstDash val="solid"/>
            <a:round/>
            <a:headEnd len="med" w="med" type="none"/>
            <a:tailEnd len="med" w="med" type="triangle"/>
          </a:ln>
        </p:spPr>
      </p:cxnSp>
      <p:sp>
        <p:nvSpPr>
          <p:cNvPr id="855" name="Google Shape;855;p89"/>
          <p:cNvSpPr/>
          <p:nvPr/>
        </p:nvSpPr>
        <p:spPr>
          <a:xfrm>
            <a:off x="3741288" y="2244275"/>
            <a:ext cx="228000" cy="228000"/>
          </a:xfrm>
          <a:prstGeom prst="ellipse">
            <a:avLst/>
          </a:prstGeom>
          <a:solidFill>
            <a:srgbClr val="F796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6" name="Google Shape;856;p89"/>
          <p:cNvCxnSpPr>
            <a:endCxn id="857" idx="2"/>
          </p:cNvCxnSpPr>
          <p:nvPr/>
        </p:nvCxnSpPr>
        <p:spPr>
          <a:xfrm>
            <a:off x="3969238" y="2358275"/>
            <a:ext cx="1910100" cy="0"/>
          </a:xfrm>
          <a:prstGeom prst="straightConnector1">
            <a:avLst/>
          </a:prstGeom>
          <a:noFill/>
          <a:ln cap="flat" cmpd="sng" w="19050">
            <a:solidFill>
              <a:srgbClr val="434343"/>
            </a:solidFill>
            <a:prstDash val="solid"/>
            <a:round/>
            <a:headEnd len="med" w="med" type="none"/>
            <a:tailEnd len="med" w="med" type="triangle"/>
          </a:ln>
        </p:spPr>
      </p:cxnSp>
      <p:sp>
        <p:nvSpPr>
          <p:cNvPr id="858" name="Google Shape;858;p89"/>
          <p:cNvSpPr txBox="1"/>
          <p:nvPr/>
        </p:nvSpPr>
        <p:spPr>
          <a:xfrm>
            <a:off x="3148938" y="1788050"/>
            <a:ext cx="1412700" cy="36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34343"/>
                </a:solidFill>
              </a:rPr>
              <a:t>Ienāca lapā</a:t>
            </a:r>
            <a:endParaRPr b="1">
              <a:solidFill>
                <a:srgbClr val="434343"/>
              </a:solidFill>
            </a:endParaRPr>
          </a:p>
        </p:txBody>
      </p:sp>
      <p:sp>
        <p:nvSpPr>
          <p:cNvPr id="857" name="Google Shape;857;p89"/>
          <p:cNvSpPr/>
          <p:nvPr/>
        </p:nvSpPr>
        <p:spPr>
          <a:xfrm>
            <a:off x="5879338" y="2244275"/>
            <a:ext cx="228000" cy="228000"/>
          </a:xfrm>
          <a:prstGeom prst="ellipse">
            <a:avLst/>
          </a:prstGeom>
          <a:solidFill>
            <a:srgbClr val="F796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89"/>
          <p:cNvSpPr txBox="1"/>
          <p:nvPr/>
        </p:nvSpPr>
        <p:spPr>
          <a:xfrm>
            <a:off x="5286988" y="1726675"/>
            <a:ext cx="1412700" cy="36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34343"/>
                </a:solidFill>
              </a:rPr>
              <a:t>Pabeidza pirkumu</a:t>
            </a:r>
            <a:endParaRPr b="1">
              <a:solidFill>
                <a:srgbClr val="434343"/>
              </a:solidFill>
            </a:endParaRPr>
          </a:p>
        </p:txBody>
      </p:sp>
      <p:cxnSp>
        <p:nvCxnSpPr>
          <p:cNvPr id="860" name="Google Shape;860;p89"/>
          <p:cNvCxnSpPr>
            <a:stCxn id="861" idx="1"/>
            <a:endCxn id="852" idx="4"/>
          </p:cNvCxnSpPr>
          <p:nvPr/>
        </p:nvCxnSpPr>
        <p:spPr>
          <a:xfrm rot="10800000">
            <a:off x="2435025" y="2472297"/>
            <a:ext cx="1873200" cy="840900"/>
          </a:xfrm>
          <a:prstGeom prst="bentConnector2">
            <a:avLst/>
          </a:prstGeom>
          <a:noFill/>
          <a:ln cap="flat" cmpd="sng" w="19050">
            <a:solidFill>
              <a:srgbClr val="6AA84F"/>
            </a:solidFill>
            <a:prstDash val="solid"/>
            <a:round/>
            <a:headEnd len="med" w="med" type="none"/>
            <a:tailEnd len="med" w="med" type="triangle"/>
          </a:ln>
        </p:spPr>
      </p:cxnSp>
      <p:cxnSp>
        <p:nvCxnSpPr>
          <p:cNvPr id="862" name="Google Shape;862;p89"/>
          <p:cNvCxnSpPr>
            <a:stCxn id="857" idx="4"/>
            <a:endCxn id="861" idx="3"/>
          </p:cNvCxnSpPr>
          <p:nvPr/>
        </p:nvCxnSpPr>
        <p:spPr>
          <a:xfrm rot="5400000">
            <a:off x="5120938" y="2440775"/>
            <a:ext cx="840900" cy="903900"/>
          </a:xfrm>
          <a:prstGeom prst="bentConnector2">
            <a:avLst/>
          </a:prstGeom>
          <a:noFill/>
          <a:ln cap="flat" cmpd="sng" w="19050">
            <a:solidFill>
              <a:srgbClr val="6AA84F"/>
            </a:solidFill>
            <a:prstDash val="solid"/>
            <a:round/>
            <a:headEnd len="med" w="med" type="none"/>
            <a:tailEnd len="med" w="med" type="triangle"/>
          </a:ln>
        </p:spPr>
      </p:cxnSp>
      <p:pic>
        <p:nvPicPr>
          <p:cNvPr id="861" name="Google Shape;861;p89"/>
          <p:cNvPicPr preferRelativeResize="0"/>
          <p:nvPr/>
        </p:nvPicPr>
        <p:blipFill>
          <a:blip r:embed="rId3">
            <a:alphaModFix/>
          </a:blip>
          <a:stretch>
            <a:fillRect/>
          </a:stretch>
        </p:blipFill>
        <p:spPr>
          <a:xfrm>
            <a:off x="4308225" y="2922597"/>
            <a:ext cx="781200" cy="781200"/>
          </a:xfrm>
          <a:prstGeom prst="rect">
            <a:avLst/>
          </a:prstGeom>
          <a:noFill/>
          <a:ln>
            <a:noFill/>
          </a:ln>
        </p:spPr>
      </p:pic>
      <p:sp>
        <p:nvSpPr>
          <p:cNvPr id="863" name="Google Shape;863;p89"/>
          <p:cNvSpPr txBox="1"/>
          <p:nvPr/>
        </p:nvSpPr>
        <p:spPr>
          <a:xfrm>
            <a:off x="5702275" y="3690975"/>
            <a:ext cx="3291300" cy="111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434343"/>
                </a:solidFill>
              </a:rPr>
              <a:t>Meklēt līdzīgos no tiem, kas pabeidza pirkumu</a:t>
            </a:r>
            <a:br>
              <a:rPr b="1" lang="en" sz="1600">
                <a:solidFill>
                  <a:srgbClr val="434343"/>
                </a:solidFill>
              </a:rPr>
            </a:br>
            <a:endParaRPr>
              <a:solidFill>
                <a:srgbClr val="434343"/>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7" name="Shape 867"/>
        <p:cNvGrpSpPr/>
        <p:nvPr/>
      </p:nvGrpSpPr>
      <p:grpSpPr>
        <a:xfrm>
          <a:off x="0" y="0"/>
          <a:ext cx="0" cy="0"/>
          <a:chOff x="0" y="0"/>
          <a:chExt cx="0" cy="0"/>
        </a:xfrm>
      </p:grpSpPr>
      <p:sp>
        <p:nvSpPr>
          <p:cNvPr id="868" name="Google Shape;868;p90"/>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869" name="Google Shape;869;p90"/>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Atrast līdzīgos</a:t>
            </a:r>
            <a:endParaRPr/>
          </a:p>
        </p:txBody>
      </p:sp>
      <p:pic>
        <p:nvPicPr>
          <p:cNvPr id="870" name="Google Shape;870;p90"/>
          <p:cNvPicPr preferRelativeResize="0"/>
          <p:nvPr/>
        </p:nvPicPr>
        <p:blipFill>
          <a:blip r:embed="rId3">
            <a:alphaModFix/>
          </a:blip>
          <a:stretch>
            <a:fillRect/>
          </a:stretch>
        </p:blipFill>
        <p:spPr>
          <a:xfrm>
            <a:off x="747850" y="1345200"/>
            <a:ext cx="3026025" cy="2866751"/>
          </a:xfrm>
          <a:prstGeom prst="rect">
            <a:avLst/>
          </a:prstGeom>
          <a:noFill/>
          <a:ln>
            <a:noFill/>
          </a:ln>
        </p:spPr>
      </p:pic>
      <p:sp>
        <p:nvSpPr>
          <p:cNvPr id="871" name="Google Shape;871;p90"/>
          <p:cNvSpPr txBox="1"/>
          <p:nvPr/>
        </p:nvSpPr>
        <p:spPr>
          <a:xfrm>
            <a:off x="1350725" y="4287650"/>
            <a:ext cx="1753200" cy="3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rgbClr val="434343"/>
                </a:solidFill>
              </a:rPr>
              <a:t>Custom Audience</a:t>
            </a:r>
            <a:endParaRPr i="1">
              <a:solidFill>
                <a:srgbClr val="434343"/>
              </a:solidFill>
            </a:endParaRPr>
          </a:p>
        </p:txBody>
      </p:sp>
      <p:sp>
        <p:nvSpPr>
          <p:cNvPr id="872" name="Google Shape;872;p90"/>
          <p:cNvSpPr txBox="1"/>
          <p:nvPr/>
        </p:nvSpPr>
        <p:spPr>
          <a:xfrm>
            <a:off x="3910025" y="1929375"/>
            <a:ext cx="4968900" cy="24828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E36328"/>
              </a:buClr>
              <a:buSzPts val="1600"/>
              <a:buChar char="✓"/>
            </a:pPr>
            <a:r>
              <a:rPr lang="en" sz="1600">
                <a:solidFill>
                  <a:srgbClr val="434343"/>
                </a:solidFill>
              </a:rPr>
              <a:t>Apmeklēja kontaktu sadaļu</a:t>
            </a:r>
            <a:endParaRPr sz="1600">
              <a:solidFill>
                <a:srgbClr val="434343"/>
              </a:solidFill>
            </a:endParaRPr>
          </a:p>
          <a:p>
            <a:pPr indent="-330200" lvl="0" marL="457200" rtl="0" algn="l">
              <a:lnSpc>
                <a:spcPct val="115000"/>
              </a:lnSpc>
              <a:spcBef>
                <a:spcPts val="0"/>
              </a:spcBef>
              <a:spcAft>
                <a:spcPts val="0"/>
              </a:spcAft>
              <a:buClr>
                <a:srgbClr val="E36328"/>
              </a:buClr>
              <a:buSzPts val="1600"/>
              <a:buChar char="✓"/>
            </a:pPr>
            <a:r>
              <a:rPr lang="en" sz="1600">
                <a:solidFill>
                  <a:srgbClr val="434343"/>
                </a:solidFill>
              </a:rPr>
              <a:t>Apmeklēja pakalpojumu / piedāvājumu sadaļu</a:t>
            </a:r>
            <a:endParaRPr sz="1600">
              <a:solidFill>
                <a:srgbClr val="434343"/>
              </a:solidFill>
            </a:endParaRPr>
          </a:p>
          <a:p>
            <a:pPr indent="-330200" lvl="0" marL="457200" rtl="0" algn="l">
              <a:lnSpc>
                <a:spcPct val="115000"/>
              </a:lnSpc>
              <a:spcBef>
                <a:spcPts val="0"/>
              </a:spcBef>
              <a:spcAft>
                <a:spcPts val="0"/>
              </a:spcAft>
              <a:buClr>
                <a:srgbClr val="E36328"/>
              </a:buClr>
              <a:buSzPts val="1600"/>
              <a:buChar char="✓"/>
            </a:pPr>
            <a:r>
              <a:rPr lang="en" sz="1600">
                <a:solidFill>
                  <a:srgbClr val="434343"/>
                </a:solidFill>
              </a:rPr>
              <a:t>Uzsāka pieteikšanās procesu</a:t>
            </a:r>
            <a:endParaRPr sz="1600">
              <a:solidFill>
                <a:srgbClr val="434343"/>
              </a:solidFill>
            </a:endParaRPr>
          </a:p>
          <a:p>
            <a:pPr indent="-330200" lvl="0" marL="457200" rtl="0" algn="l">
              <a:lnSpc>
                <a:spcPct val="115000"/>
              </a:lnSpc>
              <a:spcBef>
                <a:spcPts val="0"/>
              </a:spcBef>
              <a:spcAft>
                <a:spcPts val="0"/>
              </a:spcAft>
              <a:buClr>
                <a:srgbClr val="E36328"/>
              </a:buClr>
              <a:buSzPts val="1600"/>
              <a:buChar char="✓"/>
            </a:pPr>
            <a:r>
              <a:rPr lang="en" sz="1600">
                <a:solidFill>
                  <a:srgbClr val="434343"/>
                </a:solidFill>
              </a:rPr>
              <a:t>Apmeklēja tematiski saistītu bloga sadaļu</a:t>
            </a:r>
            <a:endParaRPr sz="1600">
              <a:solidFill>
                <a:srgbClr val="434343"/>
              </a:solidFill>
            </a:endParaRPr>
          </a:p>
          <a:p>
            <a:pPr indent="0" lvl="0" marL="0" rtl="0" algn="l">
              <a:lnSpc>
                <a:spcPct val="115000"/>
              </a:lnSpc>
              <a:spcBef>
                <a:spcPts val="0"/>
              </a:spcBef>
              <a:spcAft>
                <a:spcPts val="0"/>
              </a:spcAft>
              <a:buNone/>
            </a:pPr>
            <a:r>
              <a:t/>
            </a:r>
            <a:endParaRPr sz="1600">
              <a:solidFill>
                <a:srgbClr val="434343"/>
              </a:solidFill>
            </a:endParaRPr>
          </a:p>
          <a:p>
            <a:pPr indent="0" lvl="0" marL="0" rtl="0" algn="l">
              <a:lnSpc>
                <a:spcPct val="115000"/>
              </a:lnSpc>
              <a:spcBef>
                <a:spcPts val="0"/>
              </a:spcBef>
              <a:spcAft>
                <a:spcPts val="0"/>
              </a:spcAft>
              <a:buNone/>
            </a:pPr>
            <a:r>
              <a:t/>
            </a:r>
            <a:endParaRPr sz="1600">
              <a:solidFill>
                <a:srgbClr val="434343"/>
              </a:solidFill>
            </a:endParaRPr>
          </a:p>
          <a:p>
            <a:pPr indent="0" lvl="0" marL="0" rtl="0" algn="l">
              <a:lnSpc>
                <a:spcPct val="115000"/>
              </a:lnSpc>
              <a:spcBef>
                <a:spcPts val="0"/>
              </a:spcBef>
              <a:spcAft>
                <a:spcPts val="0"/>
              </a:spcAft>
              <a:buNone/>
            </a:pPr>
            <a:r>
              <a:t/>
            </a:r>
            <a:endParaRPr sz="1600">
              <a:solidFill>
                <a:srgbClr val="434343"/>
              </a:solidFill>
            </a:endParaRPr>
          </a:p>
          <a:p>
            <a:pPr indent="0" lvl="0" marL="0" rtl="0" algn="l">
              <a:lnSpc>
                <a:spcPct val="115000"/>
              </a:lnSpc>
              <a:spcBef>
                <a:spcPts val="0"/>
              </a:spcBef>
              <a:spcAft>
                <a:spcPts val="0"/>
              </a:spcAft>
              <a:buNone/>
            </a:pPr>
            <a:r>
              <a:rPr lang="en" sz="1200">
                <a:solidFill>
                  <a:srgbClr val="434343"/>
                </a:solidFill>
              </a:rPr>
              <a:t>*ir jābūt vismaz 100 cilvēku auditorijai</a:t>
            </a:r>
            <a:endParaRPr sz="1200">
              <a:solidFill>
                <a:srgbClr val="434343"/>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6" name="Shape 876"/>
        <p:cNvGrpSpPr/>
        <p:nvPr/>
      </p:nvGrpSpPr>
      <p:grpSpPr>
        <a:xfrm>
          <a:off x="0" y="0"/>
          <a:ext cx="0" cy="0"/>
          <a:chOff x="0" y="0"/>
          <a:chExt cx="0" cy="0"/>
        </a:xfrm>
      </p:grpSpPr>
      <p:sp>
        <p:nvSpPr>
          <p:cNvPr id="877" name="Google Shape;877;p91"/>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878" name="Google Shape;878;p91"/>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Atrast līdzīgos</a:t>
            </a:r>
            <a:endParaRPr/>
          </a:p>
        </p:txBody>
      </p:sp>
      <p:sp>
        <p:nvSpPr>
          <p:cNvPr id="879" name="Google Shape;879;p91"/>
          <p:cNvSpPr/>
          <p:nvPr/>
        </p:nvSpPr>
        <p:spPr>
          <a:xfrm>
            <a:off x="2678863" y="2695813"/>
            <a:ext cx="228000" cy="228000"/>
          </a:xfrm>
          <a:prstGeom prst="ellipse">
            <a:avLst/>
          </a:prstGeom>
          <a:solidFill>
            <a:srgbClr val="F796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91"/>
          <p:cNvSpPr txBox="1"/>
          <p:nvPr/>
        </p:nvSpPr>
        <p:spPr>
          <a:xfrm>
            <a:off x="2086513" y="2137600"/>
            <a:ext cx="1412700" cy="36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34343"/>
                </a:solidFill>
              </a:rPr>
              <a:t>Facebook ieraksts</a:t>
            </a:r>
            <a:endParaRPr b="1">
              <a:solidFill>
                <a:srgbClr val="434343"/>
              </a:solidFill>
            </a:endParaRPr>
          </a:p>
        </p:txBody>
      </p:sp>
      <p:cxnSp>
        <p:nvCxnSpPr>
          <p:cNvPr id="881" name="Google Shape;881;p91"/>
          <p:cNvCxnSpPr>
            <a:endCxn id="882" idx="2"/>
          </p:cNvCxnSpPr>
          <p:nvPr/>
        </p:nvCxnSpPr>
        <p:spPr>
          <a:xfrm>
            <a:off x="2906988" y="2809813"/>
            <a:ext cx="1551000" cy="0"/>
          </a:xfrm>
          <a:prstGeom prst="straightConnector1">
            <a:avLst/>
          </a:prstGeom>
          <a:noFill/>
          <a:ln cap="flat" cmpd="sng" w="19050">
            <a:solidFill>
              <a:srgbClr val="434343"/>
            </a:solidFill>
            <a:prstDash val="solid"/>
            <a:round/>
            <a:headEnd len="med" w="med" type="none"/>
            <a:tailEnd len="med" w="med" type="triangle"/>
          </a:ln>
        </p:spPr>
      </p:cxnSp>
      <p:sp>
        <p:nvSpPr>
          <p:cNvPr id="882" name="Google Shape;882;p91"/>
          <p:cNvSpPr/>
          <p:nvPr/>
        </p:nvSpPr>
        <p:spPr>
          <a:xfrm>
            <a:off x="4457988" y="2695813"/>
            <a:ext cx="228000" cy="228000"/>
          </a:xfrm>
          <a:prstGeom prst="ellipse">
            <a:avLst/>
          </a:prstGeom>
          <a:solidFill>
            <a:srgbClr val="F796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83" name="Google Shape;883;p91"/>
          <p:cNvCxnSpPr>
            <a:stCxn id="882" idx="6"/>
            <a:endCxn id="884" idx="2"/>
          </p:cNvCxnSpPr>
          <p:nvPr/>
        </p:nvCxnSpPr>
        <p:spPr>
          <a:xfrm>
            <a:off x="4685988" y="2809813"/>
            <a:ext cx="1551000" cy="0"/>
          </a:xfrm>
          <a:prstGeom prst="straightConnector1">
            <a:avLst/>
          </a:prstGeom>
          <a:noFill/>
          <a:ln cap="flat" cmpd="sng" w="19050">
            <a:solidFill>
              <a:srgbClr val="434343"/>
            </a:solidFill>
            <a:prstDash val="solid"/>
            <a:round/>
            <a:headEnd len="med" w="med" type="none"/>
            <a:tailEnd len="med" w="med" type="triangle"/>
          </a:ln>
        </p:spPr>
      </p:cxnSp>
      <p:sp>
        <p:nvSpPr>
          <p:cNvPr id="885" name="Google Shape;885;p91"/>
          <p:cNvSpPr txBox="1"/>
          <p:nvPr/>
        </p:nvSpPr>
        <p:spPr>
          <a:xfrm>
            <a:off x="3865638" y="2239588"/>
            <a:ext cx="1412700" cy="36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34343"/>
                </a:solidFill>
              </a:rPr>
              <a:t>Bloga raksts</a:t>
            </a:r>
            <a:endParaRPr b="1">
              <a:solidFill>
                <a:srgbClr val="434343"/>
              </a:solidFill>
            </a:endParaRPr>
          </a:p>
        </p:txBody>
      </p:sp>
      <p:sp>
        <p:nvSpPr>
          <p:cNvPr id="884" name="Google Shape;884;p91"/>
          <p:cNvSpPr/>
          <p:nvPr/>
        </p:nvSpPr>
        <p:spPr>
          <a:xfrm>
            <a:off x="6237113" y="2695813"/>
            <a:ext cx="228000" cy="228000"/>
          </a:xfrm>
          <a:prstGeom prst="ellipse">
            <a:avLst/>
          </a:prstGeom>
          <a:solidFill>
            <a:srgbClr val="F796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91"/>
          <p:cNvSpPr txBox="1"/>
          <p:nvPr/>
        </p:nvSpPr>
        <p:spPr>
          <a:xfrm>
            <a:off x="5644763" y="2178213"/>
            <a:ext cx="1412700" cy="36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34343"/>
                </a:solidFill>
              </a:rPr>
              <a:t>Piedāvājums</a:t>
            </a:r>
            <a:endParaRPr b="1">
              <a:solidFill>
                <a:srgbClr val="434343"/>
              </a:solidFill>
            </a:endParaRPr>
          </a:p>
        </p:txBody>
      </p:sp>
      <p:sp>
        <p:nvSpPr>
          <p:cNvPr id="887" name="Google Shape;887;p91"/>
          <p:cNvSpPr txBox="1"/>
          <p:nvPr/>
        </p:nvSpPr>
        <p:spPr>
          <a:xfrm>
            <a:off x="195126" y="3012250"/>
            <a:ext cx="3670500" cy="3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34343"/>
                </a:solidFill>
              </a:rPr>
              <a:t>Ieraksts: </a:t>
            </a:r>
            <a:br>
              <a:rPr lang="en">
                <a:solidFill>
                  <a:srgbClr val="434343"/>
                </a:solidFill>
              </a:rPr>
            </a:br>
            <a:r>
              <a:rPr i="1" lang="en">
                <a:solidFill>
                  <a:srgbClr val="434343"/>
                </a:solidFill>
              </a:rPr>
              <a:t>“5 vietas, kuras apskatīt šajā ziemā!</a:t>
            </a:r>
            <a:r>
              <a:rPr lang="en">
                <a:solidFill>
                  <a:srgbClr val="434343"/>
                </a:solidFill>
              </a:rPr>
              <a:t>”</a:t>
            </a:r>
            <a:endParaRPr>
              <a:solidFill>
                <a:srgbClr val="434343"/>
              </a:solidFill>
            </a:endParaRPr>
          </a:p>
        </p:txBody>
      </p:sp>
      <p:sp>
        <p:nvSpPr>
          <p:cNvPr id="888" name="Google Shape;888;p91"/>
          <p:cNvSpPr txBox="1"/>
          <p:nvPr/>
        </p:nvSpPr>
        <p:spPr>
          <a:xfrm>
            <a:off x="4458000" y="3012250"/>
            <a:ext cx="3523200" cy="1325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E36328"/>
              </a:buClr>
              <a:buSzPts val="1400"/>
              <a:buChar char="✓"/>
            </a:pPr>
            <a:r>
              <a:rPr lang="en">
                <a:solidFill>
                  <a:srgbClr val="434343"/>
                </a:solidFill>
              </a:rPr>
              <a:t>Līdzīgie bloga lasītājiem</a:t>
            </a:r>
            <a:endParaRPr>
              <a:solidFill>
                <a:srgbClr val="434343"/>
              </a:solidFill>
            </a:endParaRPr>
          </a:p>
          <a:p>
            <a:pPr indent="-317500" lvl="0" marL="457200" rtl="0" algn="l">
              <a:spcBef>
                <a:spcPts val="0"/>
              </a:spcBef>
              <a:spcAft>
                <a:spcPts val="0"/>
              </a:spcAft>
              <a:buClr>
                <a:srgbClr val="E36328"/>
              </a:buClr>
              <a:buSzPts val="1400"/>
              <a:buChar char="✓"/>
            </a:pPr>
            <a:r>
              <a:rPr lang="en">
                <a:solidFill>
                  <a:srgbClr val="434343"/>
                </a:solidFill>
              </a:rPr>
              <a:t>Atkārtotā reklāma bloga lasītājiem</a:t>
            </a:r>
            <a:endParaRPr>
              <a:solidFill>
                <a:srgbClr val="434343"/>
              </a:solidFill>
            </a:endParaRPr>
          </a:p>
          <a:p>
            <a:pPr indent="0" lvl="0" marL="457200" rtl="0" algn="l">
              <a:spcBef>
                <a:spcPts val="0"/>
              </a:spcBef>
              <a:spcAft>
                <a:spcPts val="0"/>
              </a:spcAft>
              <a:buNone/>
            </a:pPr>
            <a:r>
              <a:t/>
            </a:r>
            <a:endParaRPr>
              <a:solidFill>
                <a:srgbClr val="434343"/>
              </a:solidFill>
            </a:endParaRPr>
          </a:p>
        </p:txBody>
      </p:sp>
      <p:pic>
        <p:nvPicPr>
          <p:cNvPr id="889" name="Google Shape;889;p91"/>
          <p:cNvPicPr preferRelativeResize="0"/>
          <p:nvPr/>
        </p:nvPicPr>
        <p:blipFill>
          <a:blip r:embed="rId3">
            <a:alphaModFix/>
          </a:blip>
          <a:stretch>
            <a:fillRect/>
          </a:stretch>
        </p:blipFill>
        <p:spPr>
          <a:xfrm>
            <a:off x="4026175" y="1343647"/>
            <a:ext cx="781200" cy="781200"/>
          </a:xfrm>
          <a:prstGeom prst="rect">
            <a:avLst/>
          </a:prstGeom>
          <a:noFill/>
          <a:ln>
            <a:noFill/>
          </a:ln>
        </p:spPr>
      </p:pic>
      <p:pic>
        <p:nvPicPr>
          <p:cNvPr id="890" name="Google Shape;890;p91"/>
          <p:cNvPicPr preferRelativeResize="0"/>
          <p:nvPr/>
        </p:nvPicPr>
        <p:blipFill>
          <a:blip r:embed="rId4">
            <a:alphaModFix/>
          </a:blip>
          <a:stretch>
            <a:fillRect/>
          </a:stretch>
        </p:blipFill>
        <p:spPr>
          <a:xfrm>
            <a:off x="195125" y="3596850"/>
            <a:ext cx="3482201" cy="1366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4" name="Shape 894"/>
        <p:cNvGrpSpPr/>
        <p:nvPr/>
      </p:nvGrpSpPr>
      <p:grpSpPr>
        <a:xfrm>
          <a:off x="0" y="0"/>
          <a:ext cx="0" cy="0"/>
          <a:chOff x="0" y="0"/>
          <a:chExt cx="0" cy="0"/>
        </a:xfrm>
      </p:grpSpPr>
      <p:sp>
        <p:nvSpPr>
          <p:cNvPr id="895" name="Google Shape;895;p92"/>
          <p:cNvSpPr/>
          <p:nvPr/>
        </p:nvSpPr>
        <p:spPr>
          <a:xfrm>
            <a:off x="162500" y="3407100"/>
            <a:ext cx="2866800" cy="1581900"/>
          </a:xfrm>
          <a:prstGeom prst="snip1Rect">
            <a:avLst>
              <a:gd fmla="val 16667" name="adj"/>
            </a:avLst>
          </a:prstGeom>
          <a:solidFill>
            <a:srgbClr val="FFFFFF"/>
          </a:solidFill>
          <a:ln cap="flat" cmpd="sng" w="2857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92"/>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897" name="Google Shape;897;p92"/>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Personalizācija apsvēršanas posmā</a:t>
            </a:r>
            <a:endParaRPr/>
          </a:p>
        </p:txBody>
      </p:sp>
      <p:sp>
        <p:nvSpPr>
          <p:cNvPr id="898" name="Google Shape;898;p92"/>
          <p:cNvSpPr/>
          <p:nvPr/>
        </p:nvSpPr>
        <p:spPr>
          <a:xfrm>
            <a:off x="2126541" y="2306442"/>
            <a:ext cx="4646096" cy="660885"/>
          </a:xfrm>
          <a:prstGeom prst="flowChartManualOperation">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rPr>
              <a:t>Mājaslapa</a:t>
            </a:r>
            <a:endParaRPr b="1" sz="2000">
              <a:solidFill>
                <a:srgbClr val="FFFFFF"/>
              </a:solidFill>
            </a:endParaRPr>
          </a:p>
        </p:txBody>
      </p:sp>
      <p:sp>
        <p:nvSpPr>
          <p:cNvPr id="899" name="Google Shape;899;p92"/>
          <p:cNvSpPr/>
          <p:nvPr/>
        </p:nvSpPr>
        <p:spPr>
          <a:xfrm>
            <a:off x="3085368" y="3083885"/>
            <a:ext cx="2736566" cy="660885"/>
          </a:xfrm>
          <a:prstGeom prst="flowChartManualOperation">
            <a:avLst/>
          </a:prstGeom>
          <a:solidFill>
            <a:srgbClr val="3D85C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rgbClr val="FFFFFF"/>
                </a:solidFill>
              </a:rPr>
              <a:t>Piedāvājums</a:t>
            </a:r>
            <a:endParaRPr b="1" sz="1800">
              <a:solidFill>
                <a:srgbClr val="FFFFFF"/>
              </a:solidFill>
            </a:endParaRPr>
          </a:p>
        </p:txBody>
      </p:sp>
      <p:sp>
        <p:nvSpPr>
          <p:cNvPr id="900" name="Google Shape;900;p92"/>
          <p:cNvSpPr/>
          <p:nvPr/>
        </p:nvSpPr>
        <p:spPr>
          <a:xfrm>
            <a:off x="519800" y="1576700"/>
            <a:ext cx="7910525" cy="660885"/>
          </a:xfrm>
          <a:prstGeom prst="flowChartManualOperation">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rPr>
              <a:t>Reklāmas kanāli</a:t>
            </a:r>
            <a:endParaRPr b="1" sz="2400">
              <a:solidFill>
                <a:srgbClr val="FFFFFF"/>
              </a:solidFill>
            </a:endParaRPr>
          </a:p>
        </p:txBody>
      </p:sp>
      <p:sp>
        <p:nvSpPr>
          <p:cNvPr id="901" name="Google Shape;901;p92"/>
          <p:cNvSpPr/>
          <p:nvPr/>
        </p:nvSpPr>
        <p:spPr>
          <a:xfrm>
            <a:off x="3623026" y="3842628"/>
            <a:ext cx="1668300" cy="603000"/>
          </a:xfrm>
          <a:prstGeom prst="rect">
            <a:avLst/>
          </a:prstGeom>
          <a:solidFill>
            <a:srgbClr val="F7964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sz="2400">
                <a:solidFill>
                  <a:srgbClr val="FFFFFF"/>
                </a:solidFill>
              </a:rPr>
              <a:t>Pirkums</a:t>
            </a:r>
            <a:endParaRPr b="1" sz="2400">
              <a:solidFill>
                <a:srgbClr val="FFFFFF"/>
              </a:solidFill>
            </a:endParaRPr>
          </a:p>
        </p:txBody>
      </p:sp>
      <p:sp>
        <p:nvSpPr>
          <p:cNvPr id="902" name="Google Shape;902;p92"/>
          <p:cNvSpPr/>
          <p:nvPr/>
        </p:nvSpPr>
        <p:spPr>
          <a:xfrm>
            <a:off x="7856950" y="1778225"/>
            <a:ext cx="947400" cy="402300"/>
          </a:xfrm>
          <a:prstGeom prst="rightArrow">
            <a:avLst>
              <a:gd fmla="val 50000" name="adj1"/>
              <a:gd fmla="val 50000" name="adj2"/>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92"/>
          <p:cNvSpPr/>
          <p:nvPr/>
        </p:nvSpPr>
        <p:spPr>
          <a:xfrm>
            <a:off x="7856950" y="2435738"/>
            <a:ext cx="947400" cy="402300"/>
          </a:xfrm>
          <a:prstGeom prst="rightArrow">
            <a:avLst>
              <a:gd fmla="val 50000" name="adj1"/>
              <a:gd fmla="val 50000" name="adj2"/>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92"/>
          <p:cNvSpPr/>
          <p:nvPr/>
        </p:nvSpPr>
        <p:spPr>
          <a:xfrm>
            <a:off x="7856950" y="3213163"/>
            <a:ext cx="947400" cy="402300"/>
          </a:xfrm>
          <a:prstGeom prst="rightArrow">
            <a:avLst>
              <a:gd fmla="val 50000" name="adj1"/>
              <a:gd fmla="val 50000" name="adj2"/>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92"/>
          <p:cNvSpPr txBox="1"/>
          <p:nvPr/>
        </p:nvSpPr>
        <p:spPr>
          <a:xfrm>
            <a:off x="162500" y="3299250"/>
            <a:ext cx="3177900" cy="164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pen Sans"/>
                <a:ea typeface="Open Sans"/>
                <a:cs typeface="Open Sans"/>
                <a:sym typeface="Open Sans"/>
              </a:rPr>
              <a:t>9 no 10 </a:t>
            </a:r>
            <a:r>
              <a:rPr lang="en" sz="2400">
                <a:solidFill>
                  <a:srgbClr val="434343"/>
                </a:solidFill>
                <a:latin typeface="Open Sans"/>
                <a:ea typeface="Open Sans"/>
                <a:cs typeface="Open Sans"/>
                <a:sym typeface="Open Sans"/>
              </a:rPr>
              <a:t>apmeklētājiem neuzsāks pirkšanas procesu</a:t>
            </a:r>
            <a:endParaRPr sz="2400">
              <a:solidFill>
                <a:srgbClr val="434343"/>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9" name="Shape 909"/>
        <p:cNvGrpSpPr/>
        <p:nvPr/>
      </p:nvGrpSpPr>
      <p:grpSpPr>
        <a:xfrm>
          <a:off x="0" y="0"/>
          <a:ext cx="0" cy="0"/>
          <a:chOff x="0" y="0"/>
          <a:chExt cx="0" cy="0"/>
        </a:xfrm>
      </p:grpSpPr>
      <p:sp>
        <p:nvSpPr>
          <p:cNvPr id="910" name="Google Shape;910;p93"/>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911" name="Google Shape;911;p93"/>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Atkārtotā reklāma</a:t>
            </a:r>
            <a:endParaRPr/>
          </a:p>
        </p:txBody>
      </p:sp>
      <p:sp>
        <p:nvSpPr>
          <p:cNvPr id="912" name="Google Shape;912;p93"/>
          <p:cNvSpPr/>
          <p:nvPr/>
        </p:nvSpPr>
        <p:spPr>
          <a:xfrm>
            <a:off x="497924" y="1724800"/>
            <a:ext cx="4093475" cy="660882"/>
          </a:xfrm>
          <a:prstGeom prst="flowChartManualOperation">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endParaRPr>
          </a:p>
        </p:txBody>
      </p:sp>
      <p:sp>
        <p:nvSpPr>
          <p:cNvPr id="913" name="Google Shape;913;p93"/>
          <p:cNvSpPr/>
          <p:nvPr/>
        </p:nvSpPr>
        <p:spPr>
          <a:xfrm>
            <a:off x="1342704" y="2502239"/>
            <a:ext cx="2411070" cy="660882"/>
          </a:xfrm>
          <a:prstGeom prst="flowChartManualOperation">
            <a:avLst/>
          </a:prstGeom>
          <a:solidFill>
            <a:srgbClr val="3D85C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sz="1800">
              <a:solidFill>
                <a:srgbClr val="FFFFFF"/>
              </a:solidFill>
            </a:endParaRPr>
          </a:p>
        </p:txBody>
      </p:sp>
      <p:sp>
        <p:nvSpPr>
          <p:cNvPr id="914" name="Google Shape;914;p93"/>
          <p:cNvSpPr/>
          <p:nvPr/>
        </p:nvSpPr>
        <p:spPr>
          <a:xfrm>
            <a:off x="1816412" y="3260978"/>
            <a:ext cx="1470000" cy="603000"/>
          </a:xfrm>
          <a:prstGeom prst="rect">
            <a:avLst/>
          </a:prstGeom>
          <a:solidFill>
            <a:srgbClr val="F7964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rPr>
              <a:t>Pirkums</a:t>
            </a:r>
            <a:endParaRPr b="1" sz="2400">
              <a:solidFill>
                <a:srgbClr val="FFFFFF"/>
              </a:solidFill>
            </a:endParaRPr>
          </a:p>
        </p:txBody>
      </p:sp>
      <p:sp>
        <p:nvSpPr>
          <p:cNvPr id="915" name="Google Shape;915;p93"/>
          <p:cNvSpPr/>
          <p:nvPr/>
        </p:nvSpPr>
        <p:spPr>
          <a:xfrm>
            <a:off x="4591400" y="1832038"/>
            <a:ext cx="947400" cy="446400"/>
          </a:xfrm>
          <a:prstGeom prst="rightArrow">
            <a:avLst>
              <a:gd fmla="val 50000" name="adj1"/>
              <a:gd fmla="val 50000" name="adj2"/>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6" name="Google Shape;916;p93"/>
          <p:cNvPicPr preferRelativeResize="0"/>
          <p:nvPr/>
        </p:nvPicPr>
        <p:blipFill>
          <a:blip r:embed="rId3">
            <a:alphaModFix/>
          </a:blip>
          <a:stretch>
            <a:fillRect/>
          </a:stretch>
        </p:blipFill>
        <p:spPr>
          <a:xfrm>
            <a:off x="6380900" y="1343875"/>
            <a:ext cx="2215601" cy="2977625"/>
          </a:xfrm>
          <a:prstGeom prst="rect">
            <a:avLst/>
          </a:prstGeom>
          <a:noFill/>
          <a:ln>
            <a:noFill/>
          </a:ln>
        </p:spPr>
      </p:pic>
      <p:sp>
        <p:nvSpPr>
          <p:cNvPr id="917" name="Google Shape;917;p93"/>
          <p:cNvSpPr/>
          <p:nvPr/>
        </p:nvSpPr>
        <p:spPr>
          <a:xfrm rot="10800000">
            <a:off x="4473850" y="2502250"/>
            <a:ext cx="947400" cy="446400"/>
          </a:xfrm>
          <a:prstGeom prst="rightArrow">
            <a:avLst>
              <a:gd fmla="val 50000" name="adj1"/>
              <a:gd fmla="val 50000" name="adj2"/>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8" name="Google Shape;918;p93"/>
          <p:cNvPicPr preferRelativeResize="0"/>
          <p:nvPr/>
        </p:nvPicPr>
        <p:blipFill>
          <a:blip r:embed="rId4">
            <a:alphaModFix/>
          </a:blip>
          <a:stretch>
            <a:fillRect/>
          </a:stretch>
        </p:blipFill>
        <p:spPr>
          <a:xfrm>
            <a:off x="4322150" y="3279668"/>
            <a:ext cx="554028" cy="554022"/>
          </a:xfrm>
          <a:prstGeom prst="rect">
            <a:avLst/>
          </a:prstGeom>
          <a:noFill/>
          <a:ln>
            <a:noFill/>
          </a:ln>
        </p:spPr>
      </p:pic>
      <p:pic>
        <p:nvPicPr>
          <p:cNvPr id="919" name="Google Shape;919;p93"/>
          <p:cNvPicPr preferRelativeResize="0"/>
          <p:nvPr/>
        </p:nvPicPr>
        <p:blipFill>
          <a:blip r:embed="rId5">
            <a:alphaModFix/>
          </a:blip>
          <a:stretch>
            <a:fillRect/>
          </a:stretch>
        </p:blipFill>
        <p:spPr>
          <a:xfrm>
            <a:off x="5036052" y="3279677"/>
            <a:ext cx="554029" cy="554022"/>
          </a:xfrm>
          <a:prstGeom prst="rect">
            <a:avLst/>
          </a:prstGeom>
          <a:noFill/>
          <a:ln>
            <a:noFill/>
          </a:ln>
        </p:spPr>
      </p:pic>
      <p:pic>
        <p:nvPicPr>
          <p:cNvPr id="920" name="Google Shape;920;p93"/>
          <p:cNvPicPr preferRelativeResize="0"/>
          <p:nvPr/>
        </p:nvPicPr>
        <p:blipFill>
          <a:blip r:embed="rId6">
            <a:alphaModFix/>
          </a:blip>
          <a:stretch>
            <a:fillRect/>
          </a:stretch>
        </p:blipFill>
        <p:spPr>
          <a:xfrm>
            <a:off x="4569529" y="4327237"/>
            <a:ext cx="756048" cy="756038"/>
          </a:xfrm>
          <a:prstGeom prst="rect">
            <a:avLst/>
          </a:prstGeom>
          <a:noFill/>
          <a:ln>
            <a:noFill/>
          </a:ln>
        </p:spPr>
      </p:pic>
      <p:pic>
        <p:nvPicPr>
          <p:cNvPr id="921" name="Google Shape;921;p93"/>
          <p:cNvPicPr preferRelativeResize="0"/>
          <p:nvPr/>
        </p:nvPicPr>
        <p:blipFill>
          <a:blip r:embed="rId7">
            <a:alphaModFix/>
          </a:blip>
          <a:stretch>
            <a:fillRect/>
          </a:stretch>
        </p:blipFill>
        <p:spPr>
          <a:xfrm rot="13">
            <a:off x="4329455" y="3967150"/>
            <a:ext cx="1350620" cy="4565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5" name="Shape 925"/>
        <p:cNvGrpSpPr/>
        <p:nvPr/>
      </p:nvGrpSpPr>
      <p:grpSpPr>
        <a:xfrm>
          <a:off x="0" y="0"/>
          <a:ext cx="0" cy="0"/>
          <a:chOff x="0" y="0"/>
          <a:chExt cx="0" cy="0"/>
        </a:xfrm>
      </p:grpSpPr>
      <p:sp>
        <p:nvSpPr>
          <p:cNvPr id="926" name="Google Shape;926;p94"/>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927" name="Google Shape;927;p94"/>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Atkārtotā reklāma</a:t>
            </a:r>
            <a:endParaRPr/>
          </a:p>
        </p:txBody>
      </p:sp>
      <p:pic>
        <p:nvPicPr>
          <p:cNvPr id="928" name="Google Shape;928;p94"/>
          <p:cNvPicPr preferRelativeResize="0"/>
          <p:nvPr/>
        </p:nvPicPr>
        <p:blipFill>
          <a:blip r:embed="rId3">
            <a:alphaModFix/>
          </a:blip>
          <a:stretch>
            <a:fillRect/>
          </a:stretch>
        </p:blipFill>
        <p:spPr>
          <a:xfrm>
            <a:off x="3625185" y="1228900"/>
            <a:ext cx="2803589" cy="2864775"/>
          </a:xfrm>
          <a:prstGeom prst="rect">
            <a:avLst/>
          </a:prstGeom>
          <a:noFill/>
          <a:ln>
            <a:noFill/>
          </a:ln>
        </p:spPr>
      </p:pic>
      <p:pic>
        <p:nvPicPr>
          <p:cNvPr id="929" name="Google Shape;929;p94"/>
          <p:cNvPicPr preferRelativeResize="0"/>
          <p:nvPr/>
        </p:nvPicPr>
        <p:blipFill>
          <a:blip r:embed="rId4">
            <a:alphaModFix/>
          </a:blip>
          <a:stretch>
            <a:fillRect/>
          </a:stretch>
        </p:blipFill>
        <p:spPr>
          <a:xfrm>
            <a:off x="808875" y="1228900"/>
            <a:ext cx="2157273" cy="2864775"/>
          </a:xfrm>
          <a:prstGeom prst="rect">
            <a:avLst/>
          </a:prstGeom>
          <a:noFill/>
          <a:ln>
            <a:noFill/>
          </a:ln>
        </p:spPr>
      </p:pic>
      <p:sp>
        <p:nvSpPr>
          <p:cNvPr id="930" name="Google Shape;930;p94"/>
          <p:cNvSpPr txBox="1"/>
          <p:nvPr/>
        </p:nvSpPr>
        <p:spPr>
          <a:xfrm>
            <a:off x="808863" y="4093675"/>
            <a:ext cx="2157300" cy="84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34343"/>
                </a:solidFill>
              </a:rPr>
              <a:t>Pārbaudi interesi</a:t>
            </a:r>
            <a:endParaRPr b="1">
              <a:solidFill>
                <a:srgbClr val="434343"/>
              </a:solidFill>
            </a:endParaRPr>
          </a:p>
          <a:p>
            <a:pPr indent="0" lvl="0" marL="0" rtl="0" algn="ctr">
              <a:spcBef>
                <a:spcPts val="0"/>
              </a:spcBef>
              <a:spcAft>
                <a:spcPts val="0"/>
              </a:spcAft>
              <a:buNone/>
            </a:pPr>
            <a:r>
              <a:rPr lang="en">
                <a:solidFill>
                  <a:srgbClr val="434343"/>
                </a:solidFill>
              </a:rPr>
              <a:t>ar video,</a:t>
            </a:r>
            <a:endParaRPr>
              <a:solidFill>
                <a:srgbClr val="434343"/>
              </a:solidFill>
            </a:endParaRPr>
          </a:p>
          <a:p>
            <a:pPr indent="0" lvl="0" marL="0" rtl="0" algn="ctr">
              <a:spcBef>
                <a:spcPts val="0"/>
              </a:spcBef>
              <a:spcAft>
                <a:spcPts val="0"/>
              </a:spcAft>
              <a:buNone/>
            </a:pPr>
            <a:r>
              <a:rPr lang="en">
                <a:solidFill>
                  <a:srgbClr val="434343"/>
                </a:solidFill>
              </a:rPr>
              <a:t>bloga rakstu,</a:t>
            </a:r>
            <a:endParaRPr>
              <a:solidFill>
                <a:srgbClr val="434343"/>
              </a:solidFill>
            </a:endParaRPr>
          </a:p>
          <a:p>
            <a:pPr indent="0" lvl="0" marL="0" rtl="0" algn="ctr">
              <a:spcBef>
                <a:spcPts val="0"/>
              </a:spcBef>
              <a:spcAft>
                <a:spcPts val="0"/>
              </a:spcAft>
              <a:buNone/>
            </a:pPr>
            <a:r>
              <a:rPr lang="en">
                <a:solidFill>
                  <a:srgbClr val="434343"/>
                </a:solidFill>
              </a:rPr>
              <a:t>iedvesmojošu attēlu</a:t>
            </a:r>
            <a:endParaRPr>
              <a:solidFill>
                <a:srgbClr val="434343"/>
              </a:solidFill>
            </a:endParaRPr>
          </a:p>
          <a:p>
            <a:pPr indent="0" lvl="0" marL="0" rtl="0" algn="ctr">
              <a:spcBef>
                <a:spcPts val="0"/>
              </a:spcBef>
              <a:spcAft>
                <a:spcPts val="0"/>
              </a:spcAft>
              <a:buNone/>
            </a:pPr>
            <a:r>
              <a:t/>
            </a:r>
            <a:endParaRPr b="1">
              <a:solidFill>
                <a:srgbClr val="434343"/>
              </a:solidFill>
            </a:endParaRPr>
          </a:p>
        </p:txBody>
      </p:sp>
      <p:sp>
        <p:nvSpPr>
          <p:cNvPr id="931" name="Google Shape;931;p94"/>
          <p:cNvSpPr txBox="1"/>
          <p:nvPr/>
        </p:nvSpPr>
        <p:spPr>
          <a:xfrm>
            <a:off x="3948313" y="4146350"/>
            <a:ext cx="2157300" cy="84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34343"/>
                </a:solidFill>
              </a:rPr>
              <a:t>Piedāvā iespējas</a:t>
            </a:r>
            <a:endParaRPr b="1">
              <a:solidFill>
                <a:srgbClr val="434343"/>
              </a:solidFill>
            </a:endParaRPr>
          </a:p>
          <a:p>
            <a:pPr indent="0" lvl="0" marL="0" rtl="0" algn="ctr">
              <a:spcBef>
                <a:spcPts val="0"/>
              </a:spcBef>
              <a:spcAft>
                <a:spcPts val="0"/>
              </a:spcAft>
              <a:buNone/>
            </a:pPr>
            <a:r>
              <a:rPr lang="en">
                <a:solidFill>
                  <a:srgbClr val="434343"/>
                </a:solidFill>
              </a:rPr>
              <a:t>tieši un netieši saistītie piedāvājumi</a:t>
            </a:r>
            <a:endParaRPr>
              <a:solidFill>
                <a:srgbClr val="434343"/>
              </a:solidFill>
            </a:endParaRPr>
          </a:p>
        </p:txBody>
      </p:sp>
      <p:sp>
        <p:nvSpPr>
          <p:cNvPr id="932" name="Google Shape;932;p94"/>
          <p:cNvSpPr/>
          <p:nvPr/>
        </p:nvSpPr>
        <p:spPr>
          <a:xfrm>
            <a:off x="2713475" y="2460125"/>
            <a:ext cx="947400" cy="402300"/>
          </a:xfrm>
          <a:prstGeom prst="rightArrow">
            <a:avLst>
              <a:gd fmla="val 50000" name="adj1"/>
              <a:gd fmla="val 50000" name="adj2"/>
            </a:avLst>
          </a:prstGeom>
          <a:solidFill>
            <a:srgbClr val="6AA84F"/>
          </a:solidFill>
          <a:ln cap="flat" cmpd="sng" w="19050">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94"/>
          <p:cNvSpPr/>
          <p:nvPr/>
        </p:nvSpPr>
        <p:spPr>
          <a:xfrm>
            <a:off x="6015125" y="2460125"/>
            <a:ext cx="947400" cy="402300"/>
          </a:xfrm>
          <a:prstGeom prst="rightArrow">
            <a:avLst>
              <a:gd fmla="val 50000" name="adj1"/>
              <a:gd fmla="val 50000" name="adj2"/>
            </a:avLst>
          </a:prstGeom>
          <a:solidFill>
            <a:srgbClr val="6AA84F"/>
          </a:solidFill>
          <a:ln cap="flat" cmpd="sng" w="19050">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94"/>
          <p:cNvSpPr/>
          <p:nvPr/>
        </p:nvSpPr>
        <p:spPr>
          <a:xfrm>
            <a:off x="7087812" y="2405128"/>
            <a:ext cx="1470000" cy="603000"/>
          </a:xfrm>
          <a:prstGeom prst="rect">
            <a:avLst/>
          </a:prstGeom>
          <a:solidFill>
            <a:srgbClr val="F7964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rPr>
              <a:t>Pirkums</a:t>
            </a:r>
            <a:endParaRPr b="1" sz="2400">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8" name="Shape 938"/>
        <p:cNvGrpSpPr/>
        <p:nvPr/>
      </p:nvGrpSpPr>
      <p:grpSpPr>
        <a:xfrm>
          <a:off x="0" y="0"/>
          <a:ext cx="0" cy="0"/>
          <a:chOff x="0" y="0"/>
          <a:chExt cx="0" cy="0"/>
        </a:xfrm>
      </p:grpSpPr>
      <p:sp>
        <p:nvSpPr>
          <p:cNvPr id="939" name="Google Shape;939;p95"/>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940" name="Google Shape;940;p95"/>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Dinamiskā</a:t>
            </a:r>
            <a:r>
              <a:rPr lang="en"/>
              <a:t> reklāma</a:t>
            </a:r>
            <a:endParaRPr/>
          </a:p>
        </p:txBody>
      </p:sp>
      <p:sp>
        <p:nvSpPr>
          <p:cNvPr id="941" name="Google Shape;941;p95"/>
          <p:cNvSpPr txBox="1"/>
          <p:nvPr/>
        </p:nvSpPr>
        <p:spPr>
          <a:xfrm>
            <a:off x="564627" y="4146350"/>
            <a:ext cx="2431200" cy="84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34343"/>
                </a:solidFill>
              </a:rPr>
              <a:t>Apskatīja piedāvājumus mājaslapā</a:t>
            </a:r>
            <a:endParaRPr b="1">
              <a:solidFill>
                <a:srgbClr val="434343"/>
              </a:solidFill>
            </a:endParaRPr>
          </a:p>
        </p:txBody>
      </p:sp>
      <p:sp>
        <p:nvSpPr>
          <p:cNvPr id="942" name="Google Shape;942;p95"/>
          <p:cNvSpPr txBox="1"/>
          <p:nvPr/>
        </p:nvSpPr>
        <p:spPr>
          <a:xfrm>
            <a:off x="3948313" y="4146350"/>
            <a:ext cx="2157300" cy="84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34343"/>
                </a:solidFill>
              </a:rPr>
              <a:t>Atkārtotā reklāma ar apskatītajiem piedāvājumiem, cenām</a:t>
            </a:r>
            <a:endParaRPr>
              <a:solidFill>
                <a:srgbClr val="434343"/>
              </a:solidFill>
            </a:endParaRPr>
          </a:p>
        </p:txBody>
      </p:sp>
      <p:pic>
        <p:nvPicPr>
          <p:cNvPr id="943" name="Google Shape;943;p95"/>
          <p:cNvPicPr preferRelativeResize="0"/>
          <p:nvPr/>
        </p:nvPicPr>
        <p:blipFill>
          <a:blip r:embed="rId3">
            <a:alphaModFix/>
          </a:blip>
          <a:stretch>
            <a:fillRect/>
          </a:stretch>
        </p:blipFill>
        <p:spPr>
          <a:xfrm>
            <a:off x="3948324" y="989800"/>
            <a:ext cx="4310300" cy="3013850"/>
          </a:xfrm>
          <a:prstGeom prst="rect">
            <a:avLst/>
          </a:prstGeom>
          <a:noFill/>
          <a:ln>
            <a:noFill/>
          </a:ln>
        </p:spPr>
      </p:pic>
      <p:sp>
        <p:nvSpPr>
          <p:cNvPr id="944" name="Google Shape;944;p95"/>
          <p:cNvSpPr/>
          <p:nvPr/>
        </p:nvSpPr>
        <p:spPr>
          <a:xfrm>
            <a:off x="6993087" y="2916628"/>
            <a:ext cx="1470000" cy="603000"/>
          </a:xfrm>
          <a:prstGeom prst="rect">
            <a:avLst/>
          </a:prstGeom>
          <a:solidFill>
            <a:srgbClr val="F7964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rPr>
              <a:t>Pirkums</a:t>
            </a:r>
            <a:endParaRPr b="1" sz="2400">
              <a:solidFill>
                <a:srgbClr val="FFFFFF"/>
              </a:solidFill>
            </a:endParaRPr>
          </a:p>
        </p:txBody>
      </p:sp>
      <p:sp>
        <p:nvSpPr>
          <p:cNvPr id="945" name="Google Shape;945;p95"/>
          <p:cNvSpPr/>
          <p:nvPr/>
        </p:nvSpPr>
        <p:spPr>
          <a:xfrm>
            <a:off x="3082900" y="2441175"/>
            <a:ext cx="947400" cy="402300"/>
          </a:xfrm>
          <a:prstGeom prst="rightArrow">
            <a:avLst>
              <a:gd fmla="val 50000" name="adj1"/>
              <a:gd fmla="val 50000" name="adj2"/>
            </a:avLst>
          </a:prstGeom>
          <a:solidFill>
            <a:srgbClr val="6AA84F"/>
          </a:solidFill>
          <a:ln cap="flat" cmpd="sng" w="19050">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95"/>
          <p:cNvSpPr/>
          <p:nvPr/>
        </p:nvSpPr>
        <p:spPr>
          <a:xfrm>
            <a:off x="6045675" y="3016975"/>
            <a:ext cx="947400" cy="402300"/>
          </a:xfrm>
          <a:prstGeom prst="rightArrow">
            <a:avLst>
              <a:gd fmla="val 50000" name="adj1"/>
              <a:gd fmla="val 50000" name="adj2"/>
            </a:avLst>
          </a:prstGeom>
          <a:solidFill>
            <a:srgbClr val="6AA84F"/>
          </a:solidFill>
          <a:ln cap="flat" cmpd="sng" w="19050">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7" name="Google Shape;947;p95"/>
          <p:cNvPicPr preferRelativeResize="0"/>
          <p:nvPr/>
        </p:nvPicPr>
        <p:blipFill>
          <a:blip r:embed="rId4">
            <a:alphaModFix/>
          </a:blip>
          <a:stretch>
            <a:fillRect/>
          </a:stretch>
        </p:blipFill>
        <p:spPr>
          <a:xfrm>
            <a:off x="254225" y="1675313"/>
            <a:ext cx="2778100" cy="202463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1" name="Shape 951"/>
        <p:cNvGrpSpPr/>
        <p:nvPr/>
      </p:nvGrpSpPr>
      <p:grpSpPr>
        <a:xfrm>
          <a:off x="0" y="0"/>
          <a:ext cx="0" cy="0"/>
          <a:chOff x="0" y="0"/>
          <a:chExt cx="0" cy="0"/>
        </a:xfrm>
      </p:grpSpPr>
      <p:sp>
        <p:nvSpPr>
          <p:cNvPr id="952" name="Google Shape;952;p96"/>
          <p:cNvSpPr txBox="1"/>
          <p:nvPr/>
        </p:nvSpPr>
        <p:spPr>
          <a:xfrm>
            <a:off x="1147275" y="1881725"/>
            <a:ext cx="7727400" cy="8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FFFF"/>
                </a:solidFill>
                <a:latin typeface="Open Sans"/>
                <a:ea typeface="Open Sans"/>
                <a:cs typeface="Open Sans"/>
                <a:sym typeface="Open Sans"/>
              </a:rPr>
              <a:t>7 no 10 cilvēkiem, kas uzsāks pirkšanas procesu mājaslapā, to pametīs!</a:t>
            </a:r>
            <a:endParaRPr b="1" sz="3000">
              <a:solidFill>
                <a:srgbClr val="FFFFFF"/>
              </a:solidFill>
              <a:latin typeface="Open Sans"/>
              <a:ea typeface="Open Sans"/>
              <a:cs typeface="Open Sans"/>
              <a:sym typeface="Open Sans"/>
            </a:endParaRPr>
          </a:p>
        </p:txBody>
      </p:sp>
      <p:sp>
        <p:nvSpPr>
          <p:cNvPr id="953" name="Google Shape;953;p96"/>
          <p:cNvSpPr txBox="1"/>
          <p:nvPr/>
        </p:nvSpPr>
        <p:spPr>
          <a:xfrm>
            <a:off x="-537175" y="340400"/>
            <a:ext cx="10313700" cy="9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6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7" name="Shape 647"/>
        <p:cNvGrpSpPr/>
        <p:nvPr/>
      </p:nvGrpSpPr>
      <p:grpSpPr>
        <a:xfrm>
          <a:off x="0" y="0"/>
          <a:ext cx="0" cy="0"/>
          <a:chOff x="0" y="0"/>
          <a:chExt cx="0" cy="0"/>
        </a:xfrm>
      </p:grpSpPr>
      <p:pic>
        <p:nvPicPr>
          <p:cNvPr id="648" name="Google Shape;648;p70"/>
          <p:cNvPicPr preferRelativeResize="0"/>
          <p:nvPr/>
        </p:nvPicPr>
        <p:blipFill rotWithShape="1">
          <a:blip r:embed="rId3">
            <a:alphaModFix/>
          </a:blip>
          <a:srcRect b="15626" l="0" r="0" t="0"/>
          <a:stretch/>
        </p:blipFill>
        <p:spPr>
          <a:xfrm>
            <a:off x="0" y="0"/>
            <a:ext cx="9144000" cy="5143500"/>
          </a:xfrm>
          <a:prstGeom prst="rect">
            <a:avLst/>
          </a:prstGeom>
          <a:noFill/>
          <a:ln>
            <a:noFill/>
          </a:ln>
        </p:spPr>
      </p:pic>
      <p:sp>
        <p:nvSpPr>
          <p:cNvPr id="649" name="Google Shape;649;p70"/>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650" name="Google Shape;650;p70"/>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Lēmumu pieņemšana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7" name="Shape 957"/>
        <p:cNvGrpSpPr/>
        <p:nvPr/>
      </p:nvGrpSpPr>
      <p:grpSpPr>
        <a:xfrm>
          <a:off x="0" y="0"/>
          <a:ext cx="0" cy="0"/>
          <a:chOff x="0" y="0"/>
          <a:chExt cx="0" cy="0"/>
        </a:xfrm>
      </p:grpSpPr>
      <p:sp>
        <p:nvSpPr>
          <p:cNvPr id="958" name="Google Shape;958;p97"/>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959" name="Google Shape;959;p97"/>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Personalizācija pirkšanas posmā</a:t>
            </a:r>
            <a:endParaRPr/>
          </a:p>
        </p:txBody>
      </p:sp>
      <p:sp>
        <p:nvSpPr>
          <p:cNvPr id="960" name="Google Shape;960;p97"/>
          <p:cNvSpPr/>
          <p:nvPr/>
        </p:nvSpPr>
        <p:spPr>
          <a:xfrm>
            <a:off x="497924" y="1724800"/>
            <a:ext cx="4093475" cy="660882"/>
          </a:xfrm>
          <a:prstGeom prst="flowChartManualOperation">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rgbClr val="FFFFFF"/>
              </a:solidFill>
            </a:endParaRPr>
          </a:p>
        </p:txBody>
      </p:sp>
      <p:sp>
        <p:nvSpPr>
          <p:cNvPr id="961" name="Google Shape;961;p97"/>
          <p:cNvSpPr/>
          <p:nvPr/>
        </p:nvSpPr>
        <p:spPr>
          <a:xfrm>
            <a:off x="1342704" y="2502239"/>
            <a:ext cx="2411070" cy="660882"/>
          </a:xfrm>
          <a:prstGeom prst="flowChartManualOperation">
            <a:avLst/>
          </a:prstGeom>
          <a:solidFill>
            <a:srgbClr val="3D85C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sz="1800">
              <a:solidFill>
                <a:srgbClr val="FFFFFF"/>
              </a:solidFill>
            </a:endParaRPr>
          </a:p>
        </p:txBody>
      </p:sp>
      <p:sp>
        <p:nvSpPr>
          <p:cNvPr id="962" name="Google Shape;962;p97"/>
          <p:cNvSpPr/>
          <p:nvPr/>
        </p:nvSpPr>
        <p:spPr>
          <a:xfrm>
            <a:off x="1816412" y="3260978"/>
            <a:ext cx="1470000" cy="603000"/>
          </a:xfrm>
          <a:prstGeom prst="rect">
            <a:avLst/>
          </a:prstGeom>
          <a:solidFill>
            <a:srgbClr val="F7964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rPr>
              <a:t>Pirkums</a:t>
            </a:r>
            <a:endParaRPr b="1" sz="2400">
              <a:solidFill>
                <a:srgbClr val="FFFFFF"/>
              </a:solidFill>
            </a:endParaRPr>
          </a:p>
        </p:txBody>
      </p:sp>
      <p:sp>
        <p:nvSpPr>
          <p:cNvPr id="963" name="Google Shape;963;p97"/>
          <p:cNvSpPr/>
          <p:nvPr/>
        </p:nvSpPr>
        <p:spPr>
          <a:xfrm>
            <a:off x="3786225" y="2747363"/>
            <a:ext cx="947400" cy="446400"/>
          </a:xfrm>
          <a:prstGeom prst="rightArrow">
            <a:avLst>
              <a:gd fmla="val 50000" name="adj1"/>
              <a:gd fmla="val 50000" name="adj2"/>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97"/>
          <p:cNvSpPr/>
          <p:nvPr/>
        </p:nvSpPr>
        <p:spPr>
          <a:xfrm rot="10800000">
            <a:off x="3668675" y="3417575"/>
            <a:ext cx="947400" cy="446400"/>
          </a:xfrm>
          <a:prstGeom prst="rightArrow">
            <a:avLst>
              <a:gd fmla="val 50000" name="adj1"/>
              <a:gd fmla="val 50000" name="adj2"/>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97"/>
          <p:cNvSpPr txBox="1"/>
          <p:nvPr/>
        </p:nvSpPr>
        <p:spPr>
          <a:xfrm>
            <a:off x="4899634" y="3951600"/>
            <a:ext cx="3643200" cy="84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34343"/>
                </a:solidFill>
              </a:rPr>
              <a:t>“Pamestā groza” reklāma</a:t>
            </a:r>
            <a:endParaRPr b="1">
              <a:solidFill>
                <a:srgbClr val="434343"/>
              </a:solidFill>
            </a:endParaRPr>
          </a:p>
          <a:p>
            <a:pPr indent="0" lvl="0" marL="0" rtl="0" algn="l">
              <a:spcBef>
                <a:spcPts val="0"/>
              </a:spcBef>
              <a:spcAft>
                <a:spcPts val="0"/>
              </a:spcAft>
              <a:buNone/>
            </a:pPr>
            <a:r>
              <a:rPr lang="en">
                <a:solidFill>
                  <a:srgbClr val="434343"/>
                </a:solidFill>
              </a:rPr>
              <a:t>Atgādināt par piedāvājumu, kas tika apskatīts.</a:t>
            </a:r>
            <a:endParaRPr>
              <a:solidFill>
                <a:srgbClr val="434343"/>
              </a:solidFill>
            </a:endParaRPr>
          </a:p>
          <a:p>
            <a:pPr indent="0" lvl="0" marL="0" rtl="0" algn="l">
              <a:spcBef>
                <a:spcPts val="0"/>
              </a:spcBef>
              <a:spcAft>
                <a:spcPts val="0"/>
              </a:spcAft>
              <a:buNone/>
            </a:pPr>
            <a:r>
              <a:rPr lang="en">
                <a:solidFill>
                  <a:srgbClr val="434343"/>
                </a:solidFill>
              </a:rPr>
              <a:t>Piedāvāt palīdzību vai īpaši izdevīgus nosacījumus</a:t>
            </a:r>
            <a:endParaRPr>
              <a:solidFill>
                <a:srgbClr val="434343"/>
              </a:solidFill>
            </a:endParaRPr>
          </a:p>
        </p:txBody>
      </p:sp>
      <p:pic>
        <p:nvPicPr>
          <p:cNvPr id="966" name="Google Shape;966;p97"/>
          <p:cNvPicPr preferRelativeResize="0"/>
          <p:nvPr/>
        </p:nvPicPr>
        <p:blipFill>
          <a:blip r:embed="rId3">
            <a:alphaModFix/>
          </a:blip>
          <a:stretch>
            <a:fillRect/>
          </a:stretch>
        </p:blipFill>
        <p:spPr>
          <a:xfrm>
            <a:off x="4998350" y="1023275"/>
            <a:ext cx="3195325" cy="29283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0" name="Shape 970"/>
        <p:cNvGrpSpPr/>
        <p:nvPr/>
      </p:nvGrpSpPr>
      <p:grpSpPr>
        <a:xfrm>
          <a:off x="0" y="0"/>
          <a:ext cx="0" cy="0"/>
          <a:chOff x="0" y="0"/>
          <a:chExt cx="0" cy="0"/>
        </a:xfrm>
      </p:grpSpPr>
      <p:sp>
        <p:nvSpPr>
          <p:cNvPr id="971" name="Google Shape;971;p98"/>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972" name="Google Shape;972;p98"/>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Personalizācija pirkšanas posmā</a:t>
            </a:r>
            <a:endParaRPr/>
          </a:p>
        </p:txBody>
      </p:sp>
      <p:pic>
        <p:nvPicPr>
          <p:cNvPr id="973" name="Google Shape;973;p98"/>
          <p:cNvPicPr preferRelativeResize="0"/>
          <p:nvPr/>
        </p:nvPicPr>
        <p:blipFill rotWithShape="1">
          <a:blip r:embed="rId3">
            <a:alphaModFix/>
          </a:blip>
          <a:srcRect b="0" l="0" r="56859" t="13554"/>
          <a:stretch/>
        </p:blipFill>
        <p:spPr>
          <a:xfrm>
            <a:off x="540750" y="2023125"/>
            <a:ext cx="2319950" cy="3120375"/>
          </a:xfrm>
          <a:prstGeom prst="rect">
            <a:avLst/>
          </a:prstGeom>
          <a:noFill/>
          <a:ln>
            <a:noFill/>
          </a:ln>
        </p:spPr>
      </p:pic>
      <p:sp>
        <p:nvSpPr>
          <p:cNvPr id="974" name="Google Shape;974;p98"/>
          <p:cNvSpPr txBox="1"/>
          <p:nvPr/>
        </p:nvSpPr>
        <p:spPr>
          <a:xfrm>
            <a:off x="2722300" y="4245225"/>
            <a:ext cx="3681000" cy="84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34343"/>
                </a:solidFill>
              </a:rPr>
              <a:t>Dažreiz labākā personalizācija ir personīga, cilvēcīga pieeja.</a:t>
            </a:r>
            <a:endParaRPr b="1" sz="1800">
              <a:solidFill>
                <a:srgbClr val="434343"/>
              </a:solidFill>
            </a:endParaRPr>
          </a:p>
        </p:txBody>
      </p:sp>
      <p:pic>
        <p:nvPicPr>
          <p:cNvPr id="975" name="Google Shape;975;p98"/>
          <p:cNvPicPr preferRelativeResize="0"/>
          <p:nvPr/>
        </p:nvPicPr>
        <p:blipFill>
          <a:blip r:embed="rId4">
            <a:alphaModFix/>
          </a:blip>
          <a:stretch>
            <a:fillRect/>
          </a:stretch>
        </p:blipFill>
        <p:spPr>
          <a:xfrm>
            <a:off x="2901300" y="1385193"/>
            <a:ext cx="554028" cy="554022"/>
          </a:xfrm>
          <a:prstGeom prst="rect">
            <a:avLst/>
          </a:prstGeom>
          <a:noFill/>
          <a:ln>
            <a:noFill/>
          </a:ln>
        </p:spPr>
      </p:pic>
      <p:sp>
        <p:nvSpPr>
          <p:cNvPr id="976" name="Google Shape;976;p98"/>
          <p:cNvSpPr txBox="1"/>
          <p:nvPr/>
        </p:nvSpPr>
        <p:spPr>
          <a:xfrm>
            <a:off x="3623022" y="1328575"/>
            <a:ext cx="5290500" cy="84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34343"/>
                </a:solidFill>
              </a:rPr>
              <a:t>Facebook messenger </a:t>
            </a:r>
            <a:r>
              <a:rPr lang="en" sz="1800">
                <a:solidFill>
                  <a:srgbClr val="434343"/>
                </a:solidFill>
              </a:rPr>
              <a:t>reklāma visiem tiem, kas bija lapā, sāka pirkumu, apskatīja piedāvājuma lapu, bet nepieteicās.</a:t>
            </a:r>
            <a:endParaRPr sz="1800">
              <a:solidFill>
                <a:srgbClr val="434343"/>
              </a:solidFill>
            </a:endParaRPr>
          </a:p>
        </p:txBody>
      </p:sp>
      <p:pic>
        <p:nvPicPr>
          <p:cNvPr id="977" name="Google Shape;977;p98"/>
          <p:cNvPicPr preferRelativeResize="0"/>
          <p:nvPr/>
        </p:nvPicPr>
        <p:blipFill>
          <a:blip r:embed="rId5">
            <a:alphaModFix/>
          </a:blip>
          <a:stretch>
            <a:fillRect/>
          </a:stretch>
        </p:blipFill>
        <p:spPr>
          <a:xfrm>
            <a:off x="6451611" y="2023125"/>
            <a:ext cx="2028489" cy="261584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1" name="Shape 981"/>
        <p:cNvGrpSpPr/>
        <p:nvPr/>
      </p:nvGrpSpPr>
      <p:grpSpPr>
        <a:xfrm>
          <a:off x="0" y="0"/>
          <a:ext cx="0" cy="0"/>
          <a:chOff x="0" y="0"/>
          <a:chExt cx="0" cy="0"/>
        </a:xfrm>
      </p:grpSpPr>
      <p:pic>
        <p:nvPicPr>
          <p:cNvPr id="982" name="Google Shape;982;p99"/>
          <p:cNvPicPr preferRelativeResize="0"/>
          <p:nvPr/>
        </p:nvPicPr>
        <p:blipFill rotWithShape="1">
          <a:blip r:embed="rId3">
            <a:alphaModFix/>
          </a:blip>
          <a:srcRect b="15023" l="0" r="0" t="0"/>
          <a:stretch/>
        </p:blipFill>
        <p:spPr>
          <a:xfrm>
            <a:off x="0" y="0"/>
            <a:ext cx="9144001" cy="5143500"/>
          </a:xfrm>
          <a:prstGeom prst="rect">
            <a:avLst/>
          </a:prstGeom>
          <a:noFill/>
          <a:ln>
            <a:noFill/>
          </a:ln>
        </p:spPr>
      </p:pic>
      <p:sp>
        <p:nvSpPr>
          <p:cNvPr id="983" name="Google Shape;983;p99"/>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984" name="Google Shape;984;p99"/>
          <p:cNvSpPr txBox="1"/>
          <p:nvPr>
            <p:ph type="title"/>
          </p:nvPr>
        </p:nvSpPr>
        <p:spPr>
          <a:xfrm>
            <a:off x="290725" y="319600"/>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Ko ņemt vērā?</a:t>
            </a:r>
            <a:endParaRPr/>
          </a:p>
        </p:txBody>
      </p:sp>
      <p:sp>
        <p:nvSpPr>
          <p:cNvPr id="985" name="Google Shape;985;p99"/>
          <p:cNvSpPr txBox="1"/>
          <p:nvPr/>
        </p:nvSpPr>
        <p:spPr>
          <a:xfrm>
            <a:off x="-40950" y="2254950"/>
            <a:ext cx="5342100" cy="207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434343"/>
                </a:solidFill>
                <a:latin typeface="Open Sans"/>
                <a:ea typeface="Open Sans"/>
                <a:cs typeface="Open Sans"/>
                <a:sym typeface="Open Sans"/>
              </a:rPr>
              <a:t>Jebkurš solis, ar kuru sniedzam personīgāku pieredzi, padara zīmolu un piedāvājumu pamanāmāku.</a:t>
            </a:r>
            <a:endParaRPr sz="1800">
              <a:solidFill>
                <a:srgbClr val="434343"/>
              </a:solidFill>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9" name="Shape 989"/>
        <p:cNvGrpSpPr/>
        <p:nvPr/>
      </p:nvGrpSpPr>
      <p:grpSpPr>
        <a:xfrm>
          <a:off x="0" y="0"/>
          <a:ext cx="0" cy="0"/>
          <a:chOff x="0" y="0"/>
          <a:chExt cx="0" cy="0"/>
        </a:xfrm>
      </p:grpSpPr>
      <p:pic>
        <p:nvPicPr>
          <p:cNvPr id="990" name="Google Shape;990;p100"/>
          <p:cNvPicPr preferRelativeResize="0"/>
          <p:nvPr/>
        </p:nvPicPr>
        <p:blipFill>
          <a:blip r:embed="rId3">
            <a:alphaModFix/>
          </a:blip>
          <a:stretch>
            <a:fillRect/>
          </a:stretch>
        </p:blipFill>
        <p:spPr>
          <a:xfrm>
            <a:off x="0" y="0"/>
            <a:ext cx="9144004" cy="5145613"/>
          </a:xfrm>
          <a:prstGeom prst="rect">
            <a:avLst/>
          </a:prstGeom>
          <a:noFill/>
          <a:ln>
            <a:noFill/>
          </a:ln>
        </p:spPr>
      </p:pic>
      <p:sp>
        <p:nvSpPr>
          <p:cNvPr id="991" name="Google Shape;991;p100"/>
          <p:cNvSpPr txBox="1"/>
          <p:nvPr/>
        </p:nvSpPr>
        <p:spPr>
          <a:xfrm>
            <a:off x="967350" y="599956"/>
            <a:ext cx="7886700" cy="9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FFFFFF"/>
                </a:solidFill>
                <a:latin typeface="Open Sans"/>
                <a:ea typeface="Open Sans"/>
                <a:cs typeface="Open Sans"/>
                <a:sym typeface="Open Sans"/>
              </a:rPr>
              <a:t>SAZINIES AR MUMS!</a:t>
            </a:r>
            <a:endParaRPr b="1" sz="3600">
              <a:solidFill>
                <a:srgbClr val="FFFFFF"/>
              </a:solidFill>
              <a:latin typeface="Open Sans"/>
              <a:ea typeface="Open Sans"/>
              <a:cs typeface="Open Sans"/>
              <a:sym typeface="Open Sans"/>
            </a:endParaRPr>
          </a:p>
        </p:txBody>
      </p:sp>
      <p:sp>
        <p:nvSpPr>
          <p:cNvPr id="992" name="Google Shape;992;p100"/>
          <p:cNvSpPr txBox="1"/>
          <p:nvPr/>
        </p:nvSpPr>
        <p:spPr>
          <a:xfrm>
            <a:off x="1433050" y="1837741"/>
            <a:ext cx="7190100" cy="2886000"/>
          </a:xfrm>
          <a:prstGeom prst="rect">
            <a:avLst/>
          </a:prstGeom>
          <a:noFill/>
          <a:ln>
            <a:noFill/>
          </a:ln>
        </p:spPr>
        <p:txBody>
          <a:bodyPr anchorCtr="0" anchor="ctr" bIns="91425" lIns="91425" spcFirstLastPara="1" rIns="91425" wrap="square" tIns="91425">
            <a:noAutofit/>
          </a:bodyPr>
          <a:lstStyle/>
          <a:p>
            <a:pPr indent="0" lvl="0" marL="0" rtl="0" algn="l">
              <a:lnSpc>
                <a:spcPct val="170000"/>
              </a:lnSpc>
              <a:spcBef>
                <a:spcPts val="0"/>
              </a:spcBef>
              <a:spcAft>
                <a:spcPts val="0"/>
              </a:spcAft>
              <a:buNone/>
            </a:pPr>
            <a:r>
              <a:rPr lang="en" sz="1200">
                <a:solidFill>
                  <a:srgbClr val="FFFFFF"/>
                </a:solidFill>
                <a:latin typeface="Open Sans Light"/>
                <a:ea typeface="Open Sans Light"/>
                <a:cs typeface="Open Sans Light"/>
                <a:sym typeface="Open Sans Light"/>
              </a:rPr>
              <a:t>+37129396893 vārds</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200">
                <a:solidFill>
                  <a:srgbClr val="FFFFFF"/>
                </a:solidFill>
                <a:latin typeface="Open Sans Light"/>
                <a:ea typeface="Open Sans Light"/>
                <a:cs typeface="Open Sans Light"/>
                <a:sym typeface="Open Sans Light"/>
              </a:rPr>
              <a:t>piemers@infinitum.lv</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t/>
            </a:r>
            <a:endParaRPr sz="12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https://www.facebook.com/infinitumlv/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https://www.instagram.com/infinitumagency/</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https://twitter.com/infinitumlv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https://www.linkedin.com/company/1734742/</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https://plus.google.com/+InfinitumLv</a:t>
            </a:r>
            <a:endParaRPr sz="1000">
              <a:solidFill>
                <a:srgbClr val="FFFFFF"/>
              </a:solidFill>
              <a:latin typeface="Open Sans Light"/>
              <a:ea typeface="Open Sans Light"/>
              <a:cs typeface="Open Sans Light"/>
              <a:sym typeface="Open Sans Light"/>
            </a:endParaRPr>
          </a:p>
          <a:p>
            <a:pPr indent="0" lvl="0" marL="0" rtl="0" algn="l">
              <a:lnSpc>
                <a:spcPct val="170000"/>
              </a:lnSpc>
              <a:spcBef>
                <a:spcPts val="0"/>
              </a:spcBef>
              <a:spcAft>
                <a:spcPts val="0"/>
              </a:spcAft>
              <a:buNone/>
            </a:pPr>
            <a:r>
              <a:rPr lang="en" sz="1000">
                <a:solidFill>
                  <a:srgbClr val="FFFFFF"/>
                </a:solidFill>
                <a:latin typeface="Open Sans Light"/>
                <a:ea typeface="Open Sans Light"/>
                <a:cs typeface="Open Sans Light"/>
                <a:sym typeface="Open Sans Light"/>
              </a:rPr>
              <a:t>https://www.youtube.com/channel/UC9zBtX5O73cflF4i9nNTCNA</a:t>
            </a:r>
            <a:endParaRPr sz="1000">
              <a:solidFill>
                <a:srgbClr val="FFFFFF"/>
              </a:solidFill>
              <a:latin typeface="Open Sans Light"/>
              <a:ea typeface="Open Sans Light"/>
              <a:cs typeface="Open Sans Light"/>
              <a:sym typeface="Open Sans Light"/>
            </a:endParaRPr>
          </a:p>
        </p:txBody>
      </p:sp>
      <p:pic>
        <p:nvPicPr>
          <p:cNvPr id="993" name="Google Shape;993;p100"/>
          <p:cNvPicPr preferRelativeResize="0"/>
          <p:nvPr/>
        </p:nvPicPr>
        <p:blipFill>
          <a:blip r:embed="rId4">
            <a:alphaModFix/>
          </a:blip>
          <a:stretch>
            <a:fillRect/>
          </a:stretch>
        </p:blipFill>
        <p:spPr>
          <a:xfrm>
            <a:off x="1085150" y="2952750"/>
            <a:ext cx="188625" cy="188634"/>
          </a:xfrm>
          <a:prstGeom prst="rect">
            <a:avLst/>
          </a:prstGeom>
          <a:noFill/>
          <a:ln>
            <a:noFill/>
          </a:ln>
        </p:spPr>
      </p:pic>
      <p:pic>
        <p:nvPicPr>
          <p:cNvPr id="994" name="Google Shape;994;p100"/>
          <p:cNvPicPr preferRelativeResize="0"/>
          <p:nvPr/>
        </p:nvPicPr>
        <p:blipFill>
          <a:blip r:embed="rId5">
            <a:alphaModFix/>
          </a:blip>
          <a:stretch>
            <a:fillRect/>
          </a:stretch>
        </p:blipFill>
        <p:spPr>
          <a:xfrm>
            <a:off x="1085150" y="3224654"/>
            <a:ext cx="188625" cy="188634"/>
          </a:xfrm>
          <a:prstGeom prst="rect">
            <a:avLst/>
          </a:prstGeom>
          <a:noFill/>
          <a:ln>
            <a:noFill/>
          </a:ln>
        </p:spPr>
      </p:pic>
      <p:pic>
        <p:nvPicPr>
          <p:cNvPr id="995" name="Google Shape;995;p100"/>
          <p:cNvPicPr preferRelativeResize="0"/>
          <p:nvPr/>
        </p:nvPicPr>
        <p:blipFill>
          <a:blip r:embed="rId6">
            <a:alphaModFix/>
          </a:blip>
          <a:stretch>
            <a:fillRect/>
          </a:stretch>
        </p:blipFill>
        <p:spPr>
          <a:xfrm>
            <a:off x="1085150" y="3465139"/>
            <a:ext cx="188625" cy="188634"/>
          </a:xfrm>
          <a:prstGeom prst="rect">
            <a:avLst/>
          </a:prstGeom>
          <a:noFill/>
          <a:ln>
            <a:noFill/>
          </a:ln>
        </p:spPr>
      </p:pic>
      <p:pic>
        <p:nvPicPr>
          <p:cNvPr id="996" name="Google Shape;996;p100"/>
          <p:cNvPicPr preferRelativeResize="0"/>
          <p:nvPr/>
        </p:nvPicPr>
        <p:blipFill>
          <a:blip r:embed="rId7">
            <a:alphaModFix/>
          </a:blip>
          <a:stretch>
            <a:fillRect/>
          </a:stretch>
        </p:blipFill>
        <p:spPr>
          <a:xfrm>
            <a:off x="1085150" y="3705614"/>
            <a:ext cx="188625" cy="188634"/>
          </a:xfrm>
          <a:prstGeom prst="rect">
            <a:avLst/>
          </a:prstGeom>
          <a:noFill/>
          <a:ln>
            <a:noFill/>
          </a:ln>
        </p:spPr>
      </p:pic>
      <p:pic>
        <p:nvPicPr>
          <p:cNvPr id="997" name="Google Shape;997;p100"/>
          <p:cNvPicPr preferRelativeResize="0"/>
          <p:nvPr/>
        </p:nvPicPr>
        <p:blipFill>
          <a:blip r:embed="rId8">
            <a:alphaModFix/>
          </a:blip>
          <a:stretch>
            <a:fillRect/>
          </a:stretch>
        </p:blipFill>
        <p:spPr>
          <a:xfrm>
            <a:off x="1085150" y="3977528"/>
            <a:ext cx="188625" cy="188634"/>
          </a:xfrm>
          <a:prstGeom prst="rect">
            <a:avLst/>
          </a:prstGeom>
          <a:noFill/>
          <a:ln>
            <a:noFill/>
          </a:ln>
        </p:spPr>
      </p:pic>
      <p:pic>
        <p:nvPicPr>
          <p:cNvPr id="998" name="Google Shape;998;p100"/>
          <p:cNvPicPr preferRelativeResize="0"/>
          <p:nvPr/>
        </p:nvPicPr>
        <p:blipFill>
          <a:blip r:embed="rId9">
            <a:alphaModFix/>
          </a:blip>
          <a:stretch>
            <a:fillRect/>
          </a:stretch>
        </p:blipFill>
        <p:spPr>
          <a:xfrm>
            <a:off x="1085150" y="4249441"/>
            <a:ext cx="188625" cy="188634"/>
          </a:xfrm>
          <a:prstGeom prst="rect">
            <a:avLst/>
          </a:prstGeom>
          <a:noFill/>
          <a:ln>
            <a:noFill/>
          </a:ln>
        </p:spPr>
      </p:pic>
      <p:cxnSp>
        <p:nvCxnSpPr>
          <p:cNvPr id="999" name="Google Shape;999;p100"/>
          <p:cNvCxnSpPr/>
          <p:nvPr/>
        </p:nvCxnSpPr>
        <p:spPr>
          <a:xfrm>
            <a:off x="1065164" y="2735966"/>
            <a:ext cx="3442800" cy="0"/>
          </a:xfrm>
          <a:prstGeom prst="straightConnector1">
            <a:avLst/>
          </a:prstGeom>
          <a:noFill/>
          <a:ln cap="flat" cmpd="sng" w="12700">
            <a:solidFill>
              <a:srgbClr val="E1E9EA"/>
            </a:solidFill>
            <a:prstDash val="solid"/>
            <a:miter lim="800000"/>
            <a:headEnd len="sm" w="sm" type="none"/>
            <a:tailEnd len="sm" w="sm" type="none"/>
          </a:ln>
        </p:spPr>
      </p:cxnSp>
      <p:pic>
        <p:nvPicPr>
          <p:cNvPr id="1000" name="Google Shape;1000;p100"/>
          <p:cNvPicPr preferRelativeResize="0"/>
          <p:nvPr/>
        </p:nvPicPr>
        <p:blipFill>
          <a:blip r:embed="rId10">
            <a:alphaModFix/>
          </a:blip>
          <a:stretch>
            <a:fillRect/>
          </a:stretch>
        </p:blipFill>
        <p:spPr>
          <a:xfrm>
            <a:off x="8091499" y="190658"/>
            <a:ext cx="871049" cy="150817"/>
          </a:xfrm>
          <a:prstGeom prst="rect">
            <a:avLst/>
          </a:prstGeom>
          <a:noFill/>
          <a:ln>
            <a:noFill/>
          </a:ln>
        </p:spPr>
      </p:pic>
      <p:pic>
        <p:nvPicPr>
          <p:cNvPr id="1001" name="Google Shape;1001;p100"/>
          <p:cNvPicPr preferRelativeResize="0"/>
          <p:nvPr/>
        </p:nvPicPr>
        <p:blipFill>
          <a:blip r:embed="rId11">
            <a:alphaModFix/>
          </a:blip>
          <a:stretch>
            <a:fillRect/>
          </a:stretch>
        </p:blipFill>
        <p:spPr>
          <a:xfrm>
            <a:off x="1043550" y="2314562"/>
            <a:ext cx="271819" cy="271826"/>
          </a:xfrm>
          <a:prstGeom prst="rect">
            <a:avLst/>
          </a:prstGeom>
          <a:noFill/>
          <a:ln>
            <a:noFill/>
          </a:ln>
        </p:spPr>
      </p:pic>
      <p:pic>
        <p:nvPicPr>
          <p:cNvPr id="1002" name="Google Shape;1002;p100"/>
          <p:cNvPicPr preferRelativeResize="0"/>
          <p:nvPr/>
        </p:nvPicPr>
        <p:blipFill>
          <a:blip r:embed="rId12">
            <a:alphaModFix/>
          </a:blip>
          <a:stretch>
            <a:fillRect/>
          </a:stretch>
        </p:blipFill>
        <p:spPr>
          <a:xfrm>
            <a:off x="1043550" y="1975475"/>
            <a:ext cx="271819" cy="2718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4" name="Shape 654"/>
        <p:cNvGrpSpPr/>
        <p:nvPr/>
      </p:nvGrpSpPr>
      <p:grpSpPr>
        <a:xfrm>
          <a:off x="0" y="0"/>
          <a:ext cx="0" cy="0"/>
          <a:chOff x="0" y="0"/>
          <a:chExt cx="0" cy="0"/>
        </a:xfrm>
      </p:grpSpPr>
      <p:sp>
        <p:nvSpPr>
          <p:cNvPr id="655" name="Google Shape;655;p71"/>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56" name="Google Shape;656;p71"/>
          <p:cNvPicPr preferRelativeResize="0"/>
          <p:nvPr/>
        </p:nvPicPr>
        <p:blipFill>
          <a:blip r:embed="rId3">
            <a:alphaModFix/>
          </a:blip>
          <a:stretch>
            <a:fillRect/>
          </a:stretch>
        </p:blipFill>
        <p:spPr>
          <a:xfrm>
            <a:off x="788172" y="0"/>
            <a:ext cx="7567652" cy="5143499"/>
          </a:xfrm>
          <a:prstGeom prst="rect">
            <a:avLst/>
          </a:prstGeom>
          <a:noFill/>
          <a:ln>
            <a:noFill/>
          </a:ln>
        </p:spPr>
      </p:pic>
      <p:pic>
        <p:nvPicPr>
          <p:cNvPr id="657" name="Google Shape;657;p71"/>
          <p:cNvPicPr preferRelativeResize="0"/>
          <p:nvPr/>
        </p:nvPicPr>
        <p:blipFill>
          <a:blip r:embed="rId4">
            <a:alphaModFix/>
          </a:blip>
          <a:stretch>
            <a:fillRect/>
          </a:stretch>
        </p:blipFill>
        <p:spPr>
          <a:xfrm>
            <a:off x="5352800" y="459675"/>
            <a:ext cx="2840150" cy="429600"/>
          </a:xfrm>
          <a:prstGeom prst="rect">
            <a:avLst/>
          </a:prstGeom>
          <a:noFill/>
          <a:ln>
            <a:noFill/>
          </a:ln>
        </p:spPr>
      </p:pic>
      <p:sp>
        <p:nvSpPr>
          <p:cNvPr id="658" name="Google Shape;658;p71"/>
          <p:cNvSpPr/>
          <p:nvPr/>
        </p:nvSpPr>
        <p:spPr>
          <a:xfrm>
            <a:off x="703175" y="592250"/>
            <a:ext cx="2667300" cy="710700"/>
          </a:xfrm>
          <a:prstGeom prst="rect">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71"/>
          <p:cNvSpPr/>
          <p:nvPr/>
        </p:nvSpPr>
        <p:spPr>
          <a:xfrm>
            <a:off x="703175" y="1302950"/>
            <a:ext cx="2667300" cy="3158700"/>
          </a:xfrm>
          <a:prstGeom prst="rect">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3" name="Shape 663"/>
        <p:cNvGrpSpPr/>
        <p:nvPr/>
      </p:nvGrpSpPr>
      <p:grpSpPr>
        <a:xfrm>
          <a:off x="0" y="0"/>
          <a:ext cx="0" cy="0"/>
          <a:chOff x="0" y="0"/>
          <a:chExt cx="0" cy="0"/>
        </a:xfrm>
      </p:grpSpPr>
      <p:sp>
        <p:nvSpPr>
          <p:cNvPr id="664" name="Google Shape;664;p72"/>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65" name="Google Shape;665;p72"/>
          <p:cNvPicPr preferRelativeResize="0"/>
          <p:nvPr/>
        </p:nvPicPr>
        <p:blipFill>
          <a:blip r:embed="rId3">
            <a:alphaModFix/>
          </a:blip>
          <a:stretch>
            <a:fillRect/>
          </a:stretch>
        </p:blipFill>
        <p:spPr>
          <a:xfrm>
            <a:off x="384303" y="67000"/>
            <a:ext cx="7959373" cy="4924099"/>
          </a:xfrm>
          <a:prstGeom prst="rect">
            <a:avLst/>
          </a:prstGeom>
          <a:noFill/>
          <a:ln>
            <a:noFill/>
          </a:ln>
        </p:spPr>
      </p:pic>
      <p:pic>
        <p:nvPicPr>
          <p:cNvPr id="666" name="Google Shape;666;p72"/>
          <p:cNvPicPr preferRelativeResize="0"/>
          <p:nvPr/>
        </p:nvPicPr>
        <p:blipFill>
          <a:blip r:embed="rId4">
            <a:alphaModFix/>
          </a:blip>
          <a:stretch>
            <a:fillRect/>
          </a:stretch>
        </p:blipFill>
        <p:spPr>
          <a:xfrm>
            <a:off x="6481025" y="545450"/>
            <a:ext cx="2201075" cy="469900"/>
          </a:xfrm>
          <a:prstGeom prst="rect">
            <a:avLst/>
          </a:prstGeom>
          <a:noFill/>
          <a:ln>
            <a:noFill/>
          </a:ln>
        </p:spPr>
      </p:pic>
      <p:sp>
        <p:nvSpPr>
          <p:cNvPr id="667" name="Google Shape;667;p72"/>
          <p:cNvSpPr/>
          <p:nvPr/>
        </p:nvSpPr>
        <p:spPr>
          <a:xfrm>
            <a:off x="290725" y="829175"/>
            <a:ext cx="3079800" cy="2101800"/>
          </a:xfrm>
          <a:prstGeom prst="rect">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1" name="Shape 671"/>
        <p:cNvGrpSpPr/>
        <p:nvPr/>
      </p:nvGrpSpPr>
      <p:grpSpPr>
        <a:xfrm>
          <a:off x="0" y="0"/>
          <a:ext cx="0" cy="0"/>
          <a:chOff x="0" y="0"/>
          <a:chExt cx="0" cy="0"/>
        </a:xfrm>
      </p:grpSpPr>
      <p:sp>
        <p:nvSpPr>
          <p:cNvPr id="672" name="Google Shape;672;p73"/>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73" name="Google Shape;673;p73"/>
          <p:cNvPicPr preferRelativeResize="0"/>
          <p:nvPr/>
        </p:nvPicPr>
        <p:blipFill>
          <a:blip r:embed="rId3">
            <a:alphaModFix/>
          </a:blip>
          <a:stretch>
            <a:fillRect/>
          </a:stretch>
        </p:blipFill>
        <p:spPr>
          <a:xfrm>
            <a:off x="1313550" y="0"/>
            <a:ext cx="6153049" cy="5143500"/>
          </a:xfrm>
          <a:prstGeom prst="rect">
            <a:avLst/>
          </a:prstGeom>
          <a:noFill/>
          <a:ln>
            <a:noFill/>
          </a:ln>
        </p:spPr>
      </p:pic>
      <p:pic>
        <p:nvPicPr>
          <p:cNvPr id="674" name="Google Shape;674;p73"/>
          <p:cNvPicPr preferRelativeResize="0"/>
          <p:nvPr/>
        </p:nvPicPr>
        <p:blipFill>
          <a:blip r:embed="rId4">
            <a:alphaModFix/>
          </a:blip>
          <a:stretch>
            <a:fillRect/>
          </a:stretch>
        </p:blipFill>
        <p:spPr>
          <a:xfrm>
            <a:off x="5945525" y="219775"/>
            <a:ext cx="1926425" cy="361200"/>
          </a:xfrm>
          <a:prstGeom prst="rect">
            <a:avLst/>
          </a:prstGeom>
          <a:noFill/>
          <a:ln>
            <a:noFill/>
          </a:ln>
        </p:spPr>
      </p:pic>
      <p:sp>
        <p:nvSpPr>
          <p:cNvPr id="675" name="Google Shape;675;p73"/>
          <p:cNvSpPr/>
          <p:nvPr/>
        </p:nvSpPr>
        <p:spPr>
          <a:xfrm>
            <a:off x="1306950" y="1700425"/>
            <a:ext cx="6840300" cy="489000"/>
          </a:xfrm>
          <a:prstGeom prst="rect">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73"/>
          <p:cNvSpPr/>
          <p:nvPr/>
        </p:nvSpPr>
        <p:spPr>
          <a:xfrm>
            <a:off x="7583250" y="1410025"/>
            <a:ext cx="1276200" cy="4203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rPr>
              <a:t>Google</a:t>
            </a:r>
            <a:endParaRPr b="1" sz="24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0" name="Shape 680"/>
        <p:cNvGrpSpPr/>
        <p:nvPr/>
      </p:nvGrpSpPr>
      <p:grpSpPr>
        <a:xfrm>
          <a:off x="0" y="0"/>
          <a:ext cx="0" cy="0"/>
          <a:chOff x="0" y="0"/>
          <a:chExt cx="0" cy="0"/>
        </a:xfrm>
      </p:grpSpPr>
      <p:sp>
        <p:nvSpPr>
          <p:cNvPr id="681" name="Google Shape;681;p74"/>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682" name="Google Shape;682;p74"/>
          <p:cNvSpPr txBox="1"/>
          <p:nvPr>
            <p:ph type="title"/>
          </p:nvPr>
        </p:nvSpPr>
        <p:spPr>
          <a:xfrm>
            <a:off x="290725" y="289025"/>
            <a:ext cx="8252100" cy="9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Kā tiek pieņemti lēmumi?</a:t>
            </a:r>
            <a:endParaRPr/>
          </a:p>
        </p:txBody>
      </p:sp>
      <p:sp>
        <p:nvSpPr>
          <p:cNvPr id="683" name="Google Shape;683;p74"/>
          <p:cNvSpPr txBox="1"/>
          <p:nvPr/>
        </p:nvSpPr>
        <p:spPr>
          <a:xfrm>
            <a:off x="1368025" y="1686325"/>
            <a:ext cx="8552400" cy="579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rgbClr val="434343"/>
                </a:solidFill>
                <a:latin typeface="Open Sans"/>
                <a:ea typeface="Open Sans"/>
                <a:cs typeface="Open Sans"/>
                <a:sym typeface="Open Sans"/>
              </a:rPr>
              <a:t>Strauji</a:t>
            </a:r>
            <a:endParaRPr sz="1800">
              <a:solidFill>
                <a:srgbClr val="434343"/>
              </a:solidFill>
              <a:latin typeface="Open Sans"/>
              <a:ea typeface="Open Sans"/>
              <a:cs typeface="Open Sans"/>
              <a:sym typeface="Open Sans"/>
            </a:endParaRPr>
          </a:p>
          <a:p>
            <a:pPr indent="0" lvl="0" marL="0" rtl="0" algn="l">
              <a:lnSpc>
                <a:spcPct val="150000"/>
              </a:lnSpc>
              <a:spcBef>
                <a:spcPts val="0"/>
              </a:spcBef>
              <a:spcAft>
                <a:spcPts val="0"/>
              </a:spcAft>
              <a:buNone/>
            </a:pPr>
            <a:r>
              <a:rPr lang="en" sz="1800">
                <a:solidFill>
                  <a:srgbClr val="434343"/>
                </a:solidFill>
                <a:latin typeface="Open Sans"/>
                <a:ea typeface="Open Sans"/>
                <a:cs typeface="Open Sans"/>
                <a:sym typeface="Open Sans"/>
              </a:rPr>
              <a:t>Paši veic izpēti, viesbiežāk Google meklētājā</a:t>
            </a:r>
            <a:endParaRPr sz="1800">
              <a:solidFill>
                <a:srgbClr val="434343"/>
              </a:solidFill>
              <a:latin typeface="Open Sans"/>
              <a:ea typeface="Open Sans"/>
              <a:cs typeface="Open Sans"/>
              <a:sym typeface="Open Sans"/>
            </a:endParaRPr>
          </a:p>
          <a:p>
            <a:pPr indent="0" lvl="0" marL="0" rtl="0" algn="l">
              <a:lnSpc>
                <a:spcPct val="150000"/>
              </a:lnSpc>
              <a:spcBef>
                <a:spcPts val="0"/>
              </a:spcBef>
              <a:spcAft>
                <a:spcPts val="0"/>
              </a:spcAft>
              <a:buNone/>
            </a:pPr>
            <a:r>
              <a:rPr lang="en" sz="1800">
                <a:solidFill>
                  <a:srgbClr val="434343"/>
                </a:solidFill>
                <a:latin typeface="Open Sans"/>
                <a:ea typeface="Open Sans"/>
                <a:cs typeface="Open Sans"/>
                <a:sym typeface="Open Sans"/>
              </a:rPr>
              <a:t>Apsverot vien nelielu skaitu ar pakalpojumu sniedzējiem</a:t>
            </a:r>
            <a:endParaRPr sz="1800">
              <a:solidFill>
                <a:srgbClr val="434343"/>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7" name="Shape 687"/>
        <p:cNvGrpSpPr/>
        <p:nvPr/>
      </p:nvGrpSpPr>
      <p:grpSpPr>
        <a:xfrm>
          <a:off x="0" y="0"/>
          <a:ext cx="0" cy="0"/>
          <a:chOff x="0" y="0"/>
          <a:chExt cx="0" cy="0"/>
        </a:xfrm>
      </p:grpSpPr>
      <p:sp>
        <p:nvSpPr>
          <p:cNvPr id="688" name="Google Shape;688;p75"/>
          <p:cNvSpPr txBox="1"/>
          <p:nvPr>
            <p:ph idx="1" type="subTitle"/>
          </p:nvPr>
        </p:nvSpPr>
        <p:spPr>
          <a:xfrm>
            <a:off x="290725" y="67000"/>
            <a:ext cx="2705100" cy="25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89" name="Google Shape;689;p75"/>
          <p:cNvPicPr preferRelativeResize="0"/>
          <p:nvPr/>
        </p:nvPicPr>
        <p:blipFill rotWithShape="1">
          <a:blip r:embed="rId3">
            <a:alphaModFix/>
          </a:blip>
          <a:srcRect b="10313" l="0" r="0" t="0"/>
          <a:stretch/>
        </p:blipFill>
        <p:spPr>
          <a:xfrm>
            <a:off x="1268250" y="0"/>
            <a:ext cx="6435176" cy="5019125"/>
          </a:xfrm>
          <a:prstGeom prst="rect">
            <a:avLst/>
          </a:prstGeom>
          <a:noFill/>
          <a:ln>
            <a:noFill/>
          </a:ln>
        </p:spPr>
      </p:pic>
      <p:sp>
        <p:nvSpPr>
          <p:cNvPr id="690" name="Google Shape;690;p75"/>
          <p:cNvSpPr/>
          <p:nvPr/>
        </p:nvSpPr>
        <p:spPr>
          <a:xfrm>
            <a:off x="1306950" y="1845650"/>
            <a:ext cx="4012500" cy="343800"/>
          </a:xfrm>
          <a:prstGeom prst="rect">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4" name="Shape 694"/>
        <p:cNvGrpSpPr/>
        <p:nvPr/>
      </p:nvGrpSpPr>
      <p:grpSpPr>
        <a:xfrm>
          <a:off x="0" y="0"/>
          <a:ext cx="0" cy="0"/>
          <a:chOff x="0" y="0"/>
          <a:chExt cx="0" cy="0"/>
        </a:xfrm>
      </p:grpSpPr>
      <p:sp>
        <p:nvSpPr>
          <p:cNvPr id="695" name="Google Shape;695;p76"/>
          <p:cNvSpPr txBox="1"/>
          <p:nvPr/>
        </p:nvSpPr>
        <p:spPr>
          <a:xfrm>
            <a:off x="1147275" y="1881725"/>
            <a:ext cx="7727400" cy="8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FFFF"/>
                </a:solidFill>
                <a:latin typeface="Open Sans"/>
                <a:ea typeface="Open Sans"/>
                <a:cs typeface="Open Sans"/>
                <a:sym typeface="Open Sans"/>
              </a:rPr>
              <a:t>Ir nepieciešami 10 informācijas avoti, </a:t>
            </a:r>
            <a:br>
              <a:rPr b="1" lang="en" sz="3000">
                <a:solidFill>
                  <a:srgbClr val="FFFFFF"/>
                </a:solidFill>
                <a:latin typeface="Open Sans"/>
                <a:ea typeface="Open Sans"/>
                <a:cs typeface="Open Sans"/>
                <a:sym typeface="Open Sans"/>
              </a:rPr>
            </a:br>
            <a:r>
              <a:rPr b="1" lang="en" sz="3000">
                <a:solidFill>
                  <a:srgbClr val="FFFFFF"/>
                </a:solidFill>
                <a:latin typeface="Open Sans"/>
                <a:ea typeface="Open Sans"/>
                <a:cs typeface="Open Sans"/>
                <a:sym typeface="Open Sans"/>
              </a:rPr>
              <a:t>lai efektīvi ietekmētu </a:t>
            </a:r>
            <a:br>
              <a:rPr b="1" lang="en" sz="3000">
                <a:solidFill>
                  <a:srgbClr val="FFFFFF"/>
                </a:solidFill>
                <a:latin typeface="Open Sans"/>
                <a:ea typeface="Open Sans"/>
                <a:cs typeface="Open Sans"/>
                <a:sym typeface="Open Sans"/>
              </a:rPr>
            </a:br>
            <a:r>
              <a:rPr b="1" lang="en" sz="3000">
                <a:solidFill>
                  <a:srgbClr val="FFFFFF"/>
                </a:solidFill>
                <a:latin typeface="Open Sans"/>
                <a:ea typeface="Open Sans"/>
                <a:cs typeface="Open Sans"/>
                <a:sym typeface="Open Sans"/>
              </a:rPr>
              <a:t>lēmuma pieņemšanu tūrismā!</a:t>
            </a:r>
            <a:endParaRPr b="1" sz="3000">
              <a:solidFill>
                <a:srgbClr val="FFFFFF"/>
              </a:solidFill>
              <a:latin typeface="Open Sans"/>
              <a:ea typeface="Open Sans"/>
              <a:cs typeface="Open Sans"/>
              <a:sym typeface="Open Sans"/>
            </a:endParaRPr>
          </a:p>
        </p:txBody>
      </p:sp>
      <p:sp>
        <p:nvSpPr>
          <p:cNvPr id="696" name="Google Shape;696;p76"/>
          <p:cNvSpPr txBox="1"/>
          <p:nvPr/>
        </p:nvSpPr>
        <p:spPr>
          <a:xfrm>
            <a:off x="-537175" y="340400"/>
            <a:ext cx="10313700" cy="9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600">
              <a:solidFill>
                <a:srgbClr val="FFFFF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