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2" r:id="rId4"/>
    <p:sldMasterId id="21474837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Montserrat SemiBold"/>
      <p:regular r:id="rId45"/>
      <p:bold r:id="rId46"/>
      <p:italic r:id="rId47"/>
      <p:boldItalic r:id="rId48"/>
    </p:embeddedFont>
    <p:embeddedFont>
      <p:font typeface="Economica"/>
      <p:regular r:id="rId49"/>
      <p:bold r:id="rId50"/>
      <p:italic r:id="rId51"/>
      <p:boldItalic r:id="rId52"/>
    </p:embeddedFont>
    <p:embeddedFont>
      <p:font typeface="Montserrat"/>
      <p:regular r:id="rId53"/>
      <p:bold r:id="rId54"/>
      <p:italic r:id="rId55"/>
      <p:boldItalic r:id="rId56"/>
    </p:embeddedFont>
    <p:embeddedFont>
      <p:font typeface="Open Sans SemiBold"/>
      <p:regular r:id="rId57"/>
      <p:bold r:id="rId58"/>
      <p:italic r:id="rId59"/>
      <p:boldItalic r:id="rId60"/>
    </p:embeddedFont>
    <p:embeddedFont>
      <p:font typeface="Open Sans Light"/>
      <p:regular r:id="rId61"/>
      <p:bold r:id="rId62"/>
      <p:italic r:id="rId63"/>
      <p:boldItalic r:id="rId64"/>
    </p:embeddedFont>
    <p:embeddedFont>
      <p:font typeface="Open Sans"/>
      <p:regular r:id="rId65"/>
      <p:bold r:id="rId66"/>
      <p:italic r:id="rId67"/>
      <p:boldItalic r:id="rId68"/>
    </p:embeddedFont>
    <p:embeddedFont>
      <p:font typeface="Questrial"/>
      <p:regular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MontserratSemiBold-bold.fntdata"/><Relationship Id="rId45" Type="http://schemas.openxmlformats.org/officeDocument/2006/relationships/font" Target="fonts/Montserrat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SemiBold-boldItalic.fntdata"/><Relationship Id="rId47" Type="http://schemas.openxmlformats.org/officeDocument/2006/relationships/font" Target="fonts/MontserratSemiBold-italic.fntdata"/><Relationship Id="rId49" Type="http://schemas.openxmlformats.org/officeDocument/2006/relationships/font" Target="fonts/Economica-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Light-bold.fntdata"/><Relationship Id="rId61" Type="http://schemas.openxmlformats.org/officeDocument/2006/relationships/font" Target="fonts/OpenSansLight-regular.fntdata"/><Relationship Id="rId20" Type="http://schemas.openxmlformats.org/officeDocument/2006/relationships/slide" Target="slides/slide14.xml"/><Relationship Id="rId64" Type="http://schemas.openxmlformats.org/officeDocument/2006/relationships/font" Target="fonts/OpenSansLight-boldItalic.fntdata"/><Relationship Id="rId63" Type="http://schemas.openxmlformats.org/officeDocument/2006/relationships/font" Target="fonts/OpenSansLight-italic.fntdata"/><Relationship Id="rId22" Type="http://schemas.openxmlformats.org/officeDocument/2006/relationships/slide" Target="slides/slide16.xml"/><Relationship Id="rId66" Type="http://schemas.openxmlformats.org/officeDocument/2006/relationships/font" Target="fonts/OpenSans-bold.fntdata"/><Relationship Id="rId21" Type="http://schemas.openxmlformats.org/officeDocument/2006/relationships/slide" Target="slides/slide15.xml"/><Relationship Id="rId65" Type="http://schemas.openxmlformats.org/officeDocument/2006/relationships/font" Target="fonts/OpenSans-regular.fntdata"/><Relationship Id="rId24" Type="http://schemas.openxmlformats.org/officeDocument/2006/relationships/slide" Target="slides/slide18.xml"/><Relationship Id="rId68" Type="http://schemas.openxmlformats.org/officeDocument/2006/relationships/font" Target="fonts/OpenSans-boldItalic.fntdata"/><Relationship Id="rId23" Type="http://schemas.openxmlformats.org/officeDocument/2006/relationships/slide" Target="slides/slide17.xml"/><Relationship Id="rId67" Type="http://schemas.openxmlformats.org/officeDocument/2006/relationships/font" Target="fonts/OpenSans-italic.fntdata"/><Relationship Id="rId60" Type="http://schemas.openxmlformats.org/officeDocument/2006/relationships/font" Target="fonts/OpenSansSemiBold-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Questrial-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conomica-italic.fntdata"/><Relationship Id="rId50" Type="http://schemas.openxmlformats.org/officeDocument/2006/relationships/font" Target="fonts/Economica-bold.fntdata"/><Relationship Id="rId53" Type="http://schemas.openxmlformats.org/officeDocument/2006/relationships/font" Target="fonts/Montserrat-regular.fntdata"/><Relationship Id="rId52" Type="http://schemas.openxmlformats.org/officeDocument/2006/relationships/font" Target="fonts/Economica-boldItalic.fntdata"/><Relationship Id="rId11" Type="http://schemas.openxmlformats.org/officeDocument/2006/relationships/slide" Target="slides/slide5.xml"/><Relationship Id="rId55" Type="http://schemas.openxmlformats.org/officeDocument/2006/relationships/font" Target="fonts/Montserrat-italic.fntdata"/><Relationship Id="rId10" Type="http://schemas.openxmlformats.org/officeDocument/2006/relationships/slide" Target="slides/slide4.xml"/><Relationship Id="rId54" Type="http://schemas.openxmlformats.org/officeDocument/2006/relationships/font" Target="fonts/Montserrat-bold.fntdata"/><Relationship Id="rId13" Type="http://schemas.openxmlformats.org/officeDocument/2006/relationships/slide" Target="slides/slide7.xml"/><Relationship Id="rId57" Type="http://schemas.openxmlformats.org/officeDocument/2006/relationships/font" Target="fonts/OpenSansSemiBold-regular.fntdata"/><Relationship Id="rId12" Type="http://schemas.openxmlformats.org/officeDocument/2006/relationships/slide" Target="slides/slide6.xml"/><Relationship Id="rId56" Type="http://schemas.openxmlformats.org/officeDocument/2006/relationships/font" Target="fonts/Montserrat-boldItalic.fntdata"/><Relationship Id="rId15" Type="http://schemas.openxmlformats.org/officeDocument/2006/relationships/slide" Target="slides/slide9.xml"/><Relationship Id="rId59" Type="http://schemas.openxmlformats.org/officeDocument/2006/relationships/font" Target="fonts/OpenSansSemiBold-italic.fntdata"/><Relationship Id="rId14" Type="http://schemas.openxmlformats.org/officeDocument/2006/relationships/slide" Target="slides/slide8.xml"/><Relationship Id="rId58" Type="http://schemas.openxmlformats.org/officeDocument/2006/relationships/font" Target="fonts/OpenSansSemiBol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4c7e452a3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4c7e452a3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4ded107cc5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4ded107cc5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4ded107cc5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4ded107cc5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4ded107cc5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4ded107cc5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g4ded107cc5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4ded107cc5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4ded107cc5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4ded107cc5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g4b1829b6e3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4b1829b6e3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4ded107cc5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4ded107cc5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4ded107cc5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4ded107cc5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c7e452a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4c7e452a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4b1829b6e3_1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4b1829b6e3_1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4c7e452a3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4c7e452a3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g4ded107cc5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4ded107cc5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ded107cc5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4ded107cc5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4c7e452a36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4c7e452a36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Google Shape;744;g4c7e452a36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4c7e452a3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4c7e452a3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4c7e452a3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7" name="Shape 757"/>
        <p:cNvGrpSpPr/>
        <p:nvPr/>
      </p:nvGrpSpPr>
      <p:grpSpPr>
        <a:xfrm>
          <a:off x="0" y="0"/>
          <a:ext cx="0" cy="0"/>
          <a:chOff x="0" y="0"/>
          <a:chExt cx="0" cy="0"/>
        </a:xfrm>
      </p:grpSpPr>
      <p:sp>
        <p:nvSpPr>
          <p:cNvPr id="758" name="Google Shape;758;g4b1829b6e3_1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4b1829b6e3_1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4ded107cc5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4ded107cc5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g4b1523ca2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4b1523ca2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4b1829b6e3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4b1829b6e3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4ded107cc5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4ded107cc5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g4b1829b6e3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4b1829b6e3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g4adc3b9f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4adc3b9f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4ded107cc5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4ded107cc5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4ded107cc5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4ded107cc5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4c7e452a36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4c7e452a36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9" name="Shape 819"/>
        <p:cNvGrpSpPr/>
        <p:nvPr/>
      </p:nvGrpSpPr>
      <p:grpSpPr>
        <a:xfrm>
          <a:off x="0" y="0"/>
          <a:ext cx="0" cy="0"/>
          <a:chOff x="0" y="0"/>
          <a:chExt cx="0" cy="0"/>
        </a:xfrm>
      </p:grpSpPr>
      <p:sp>
        <p:nvSpPr>
          <p:cNvPr id="820" name="Google Shape;820;g4b1829b6e3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4b1829b6e3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6" name="Shape 826"/>
        <p:cNvGrpSpPr/>
        <p:nvPr/>
      </p:nvGrpSpPr>
      <p:grpSpPr>
        <a:xfrm>
          <a:off x="0" y="0"/>
          <a:ext cx="0" cy="0"/>
          <a:chOff x="0" y="0"/>
          <a:chExt cx="0" cy="0"/>
        </a:xfrm>
      </p:grpSpPr>
      <p:sp>
        <p:nvSpPr>
          <p:cNvPr id="827" name="Google Shape;827;g4c7e452a3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4c7e452a3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4ded107cc5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4ded107cc5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3bca45319d_0_3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bca45319d_0_3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c7e452a3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c7e452a3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4ded107c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4ded107c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4ded107cc5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4ded107cc5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Cik sekundes?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b1829b6e3_1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b1829b6e3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4b1829b6e3_1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4b1829b6e3_1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4b1829b6e3_1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4b1829b6e3_1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6.png"/><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 Id="rId3" Type="http://schemas.openxmlformats.org/officeDocument/2006/relationships/image" Target="../media/image18.png"/><Relationship Id="rId4" Type="http://schemas.openxmlformats.org/officeDocument/2006/relationships/image" Target="../media/image19.png"/><Relationship Id="rId11" Type="http://schemas.openxmlformats.org/officeDocument/2006/relationships/image" Target="../media/image24.png"/><Relationship Id="rId10" Type="http://schemas.openxmlformats.org/officeDocument/2006/relationships/image" Target="../media/image25.png"/><Relationship Id="rId9"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3.png"/><Relationship Id="rId8"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7.png"/><Relationship Id="rId3" Type="http://schemas.openxmlformats.org/officeDocument/2006/relationships/image" Target="../media/image1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3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41.png"/><Relationship Id="rId4" Type="http://schemas.openxmlformats.org/officeDocument/2006/relationships/image" Target="../media/image3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11.png"/><Relationship Id="rId4" Type="http://schemas.openxmlformats.org/officeDocument/2006/relationships/image" Target="../media/image3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3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9.png"/><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55.png"/><Relationship Id="rId6" Type="http://schemas.openxmlformats.org/officeDocument/2006/relationships/image" Target="../media/image70.png"/><Relationship Id="rId7"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5.png"/><Relationship Id="rId3"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1.png"/><Relationship Id="rId3"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9.png"/><Relationship Id="rId3"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6.png"/><Relationship Id="rId3" Type="http://schemas.openxmlformats.org/officeDocument/2006/relationships/image" Target="../media/image3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0.png"/><Relationship Id="rId3"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8.png"/><Relationship Id="rId3" Type="http://schemas.openxmlformats.org/officeDocument/2006/relationships/image" Target="../media/image40.png"/><Relationship Id="rId4" Type="http://schemas.openxmlformats.org/officeDocument/2006/relationships/image" Target="../media/image43.png"/><Relationship Id="rId11" Type="http://schemas.openxmlformats.org/officeDocument/2006/relationships/image" Target="../media/image58.png"/><Relationship Id="rId10" Type="http://schemas.openxmlformats.org/officeDocument/2006/relationships/image" Target="../media/image48.png"/><Relationship Id="rId9"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8.png"/><Relationship Id="rId3" Type="http://schemas.openxmlformats.org/officeDocument/2006/relationships/image" Target="../media/image40.png"/><Relationship Id="rId4" Type="http://schemas.openxmlformats.org/officeDocument/2006/relationships/image" Target="../media/image43.png"/><Relationship Id="rId11" Type="http://schemas.openxmlformats.org/officeDocument/2006/relationships/image" Target="../media/image58.png"/><Relationship Id="rId10" Type="http://schemas.openxmlformats.org/officeDocument/2006/relationships/image" Target="../media/image48.png"/><Relationship Id="rId9"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8.png"/><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5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rsraksts"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835450" y="1432555"/>
            <a:ext cx="7473000" cy="1752600"/>
          </a:xfrm>
          <a:prstGeom prst="rect">
            <a:avLst/>
          </a:prstGeom>
        </p:spPr>
        <p:txBody>
          <a:bodyPr anchorCtr="0" anchor="b" bIns="91425" lIns="91425" spcFirstLastPara="1" rIns="91425" wrap="square" tIns="91425"/>
          <a:lstStyle>
            <a:lvl1pPr lvl="0" algn="ctr">
              <a:spcBef>
                <a:spcPts val="0"/>
              </a:spcBef>
              <a:spcAft>
                <a:spcPts val="0"/>
              </a:spcAft>
              <a:buClr>
                <a:srgbClr val="F3F3F3"/>
              </a:buClr>
              <a:buSzPts val="5500"/>
              <a:buFont typeface="Open Sans"/>
              <a:buNone/>
              <a:defRPr b="1" sz="5500">
                <a:solidFill>
                  <a:srgbClr val="F3F3F3"/>
                </a:solidFill>
                <a:latin typeface="Open Sans"/>
                <a:ea typeface="Open Sans"/>
                <a:cs typeface="Open Sans"/>
                <a:sym typeface="Open Sans"/>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pic>
        <p:nvPicPr>
          <p:cNvPr id="11" name="Google Shape;11;p2"/>
          <p:cNvPicPr preferRelativeResize="0"/>
          <p:nvPr/>
        </p:nvPicPr>
        <p:blipFill>
          <a:blip r:embed="rId3">
            <a:alphaModFix/>
          </a:blip>
          <a:stretch>
            <a:fillRect/>
          </a:stretch>
        </p:blipFill>
        <p:spPr>
          <a:xfrm>
            <a:off x="3715788" y="4096325"/>
            <a:ext cx="1712424" cy="691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p:cSld name="CUSTOM_9_1">
    <p:spTree>
      <p:nvGrpSpPr>
        <p:cNvPr id="92" name="Shape 92"/>
        <p:cNvGrpSpPr/>
        <p:nvPr/>
      </p:nvGrpSpPr>
      <p:grpSpPr>
        <a:xfrm>
          <a:off x="0" y="0"/>
          <a:ext cx="0" cy="0"/>
          <a:chOff x="0" y="0"/>
          <a:chExt cx="0" cy="0"/>
        </a:xfrm>
      </p:grpSpPr>
      <p:sp>
        <p:nvSpPr>
          <p:cNvPr id="93" name="Google Shape;93;p11"/>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94" name="Google Shape;94;p11"/>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95" name="Google Shape;95;p11"/>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96" name="Google Shape;96;p11"/>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97" name="Google Shape;97;p1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98" name="Google Shape;98;p11"/>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99" name="Google Shape;99;p11"/>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0" name="Google Shape;100;p11"/>
          <p:cNvSpPr txBox="1"/>
          <p:nvPr>
            <p:ph idx="2"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01" name="Google Shape;101;p11"/>
          <p:cNvSpPr txBox="1"/>
          <p:nvPr>
            <p:ph idx="3"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02" name="Google Shape;102;p11"/>
          <p:cNvSpPr txBox="1"/>
          <p:nvPr>
            <p:ph idx="4"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2">
  <p:cSld name="CUSTOM_9_1_2">
    <p:spTree>
      <p:nvGrpSpPr>
        <p:cNvPr id="103" name="Shape 103"/>
        <p:cNvGrpSpPr/>
        <p:nvPr/>
      </p:nvGrpSpPr>
      <p:grpSpPr>
        <a:xfrm>
          <a:off x="0" y="0"/>
          <a:ext cx="0" cy="0"/>
          <a:chOff x="0" y="0"/>
          <a:chExt cx="0" cy="0"/>
        </a:xfrm>
      </p:grpSpPr>
      <p:sp>
        <p:nvSpPr>
          <p:cNvPr id="104" name="Google Shape;104;p12"/>
          <p:cNvSpPr/>
          <p:nvPr/>
        </p:nvSpPr>
        <p:spPr>
          <a:xfrm>
            <a:off x="-304800" y="209615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05" name="Google Shape;105;p12"/>
          <p:cNvSpPr/>
          <p:nvPr/>
        </p:nvSpPr>
        <p:spPr>
          <a:xfrm>
            <a:off x="-304800" y="3311300"/>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06" name="Google Shape;106;p12"/>
          <p:cNvSpPr/>
          <p:nvPr/>
        </p:nvSpPr>
        <p:spPr>
          <a:xfrm>
            <a:off x="-304800" y="4260541"/>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107" name="Google Shape;107;p12"/>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108" name="Google Shape;108;p1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09" name="Google Shape;109;p12"/>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10" name="Google Shape;110;p12"/>
          <p:cNvSpPr txBox="1"/>
          <p:nvPr>
            <p:ph type="title"/>
          </p:nvPr>
        </p:nvSpPr>
        <p:spPr>
          <a:xfrm>
            <a:off x="491975" y="4456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1" name="Google Shape;111;p12"/>
          <p:cNvSpPr/>
          <p:nvPr/>
        </p:nvSpPr>
        <p:spPr>
          <a:xfrm>
            <a:off x="237300" y="3882500"/>
            <a:ext cx="8243400" cy="10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Consideration</a:t>
            </a:r>
            <a:endParaRPr>
              <a:solidFill>
                <a:srgbClr val="FFFFFF"/>
              </a:solidFill>
            </a:endParaRPr>
          </a:p>
        </p:txBody>
      </p:sp>
      <p:sp>
        <p:nvSpPr>
          <p:cNvPr id="112" name="Google Shape;112;p12"/>
          <p:cNvSpPr/>
          <p:nvPr/>
        </p:nvSpPr>
        <p:spPr>
          <a:xfrm>
            <a:off x="237300" y="2994450"/>
            <a:ext cx="8243400" cy="9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Interest</a:t>
            </a:r>
            <a:endParaRPr>
              <a:solidFill>
                <a:srgbClr val="FFFFFF"/>
              </a:solidFill>
            </a:endParaRPr>
          </a:p>
        </p:txBody>
      </p:sp>
      <p:sp>
        <p:nvSpPr>
          <p:cNvPr id="113" name="Google Shape;113;p12"/>
          <p:cNvSpPr/>
          <p:nvPr/>
        </p:nvSpPr>
        <p:spPr>
          <a:xfrm>
            <a:off x="237300" y="1452200"/>
            <a:ext cx="8243400" cy="154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Awareness</a:t>
            </a:r>
            <a:endParaRPr>
              <a:solidFill>
                <a:srgbClr val="FFFFFF"/>
              </a:solidFill>
            </a:endParaRPr>
          </a:p>
        </p:txBody>
      </p:sp>
      <p:sp>
        <p:nvSpPr>
          <p:cNvPr id="114" name="Google Shape;114;p12"/>
          <p:cNvSpPr/>
          <p:nvPr/>
        </p:nvSpPr>
        <p:spPr>
          <a:xfrm>
            <a:off x="788800" y="1264700"/>
            <a:ext cx="7576250" cy="803200"/>
          </a:xfrm>
          <a:prstGeom prst="flowChartManualOperation">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Open Sans"/>
                <a:ea typeface="Open Sans"/>
                <a:cs typeface="Open Sans"/>
                <a:sym typeface="Open Sans"/>
              </a:rPr>
              <a:t>Pinterest</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Youtube ads</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Google Display Network</a:t>
            </a:r>
            <a:endParaRPr b="1">
              <a:solidFill>
                <a:srgbClr val="595959"/>
              </a:solidFill>
              <a:latin typeface="Open Sans"/>
              <a:ea typeface="Open Sans"/>
              <a:cs typeface="Open Sans"/>
              <a:sym typeface="Open Sans"/>
            </a:endParaRPr>
          </a:p>
        </p:txBody>
      </p:sp>
      <p:sp>
        <p:nvSpPr>
          <p:cNvPr id="115" name="Google Shape;115;p12"/>
          <p:cNvSpPr/>
          <p:nvPr/>
        </p:nvSpPr>
        <p:spPr>
          <a:xfrm>
            <a:off x="2310600" y="2141875"/>
            <a:ext cx="4532050" cy="803200"/>
          </a:xfrm>
          <a:prstGeom prst="flowChartManualOperation">
            <a:avLst/>
          </a:prstGeom>
          <a:solidFill>
            <a:srgbClr val="C6C6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Google Search ads</a:t>
            </a:r>
            <a:endParaRPr b="1">
              <a:solidFill>
                <a:srgbClr val="434343"/>
              </a:solidFill>
              <a:latin typeface="Open Sans"/>
              <a:ea typeface="Open Sans"/>
              <a:cs typeface="Open Sans"/>
              <a:sym typeface="Open Sans"/>
            </a:endParaRPr>
          </a:p>
        </p:txBody>
      </p:sp>
      <p:sp>
        <p:nvSpPr>
          <p:cNvPr id="116" name="Google Shape;116;p12"/>
          <p:cNvSpPr/>
          <p:nvPr/>
        </p:nvSpPr>
        <p:spPr>
          <a:xfrm>
            <a:off x="3235275" y="3035700"/>
            <a:ext cx="2688325" cy="803200"/>
          </a:xfrm>
          <a:prstGeom prst="flowChartManualOperation">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rPr>
              <a:t>Remarketing</a:t>
            </a:r>
            <a:endParaRPr b="1">
              <a:solidFill>
                <a:srgbClr val="595959"/>
              </a:solidFill>
            </a:endParaRPr>
          </a:p>
        </p:txBody>
      </p:sp>
      <p:sp>
        <p:nvSpPr>
          <p:cNvPr id="117" name="Google Shape;117;p12"/>
          <p:cNvSpPr/>
          <p:nvPr/>
        </p:nvSpPr>
        <p:spPr>
          <a:xfrm>
            <a:off x="3784350" y="3945475"/>
            <a:ext cx="1606500" cy="910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595959"/>
                </a:solidFill>
              </a:rPr>
              <a:t>Dynamic remarketing</a:t>
            </a:r>
            <a:endParaRPr b="1">
              <a:solidFill>
                <a:srgbClr val="59595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1">
  <p:cSld name="CUSTOM_9_1_1">
    <p:spTree>
      <p:nvGrpSpPr>
        <p:cNvPr id="118" name="Shape 118"/>
        <p:cNvGrpSpPr/>
        <p:nvPr/>
      </p:nvGrpSpPr>
      <p:grpSpPr>
        <a:xfrm>
          <a:off x="0" y="0"/>
          <a:ext cx="0" cy="0"/>
          <a:chOff x="0" y="0"/>
          <a:chExt cx="0" cy="0"/>
        </a:xfrm>
      </p:grpSpPr>
      <p:pic>
        <p:nvPicPr>
          <p:cNvPr id="119" name="Google Shape;119;p13"/>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120" name="Google Shape;120;p1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21" name="Google Shape;121;p13"/>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22" name="Google Shape;122;p13"/>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123" name="Google Shape;123;p13"/>
          <p:cNvCxnSpPr/>
          <p:nvPr/>
        </p:nvCxnSpPr>
        <p:spPr>
          <a:xfrm>
            <a:off x="311725" y="4045925"/>
            <a:ext cx="0" cy="717000"/>
          </a:xfrm>
          <a:prstGeom prst="straightConnector1">
            <a:avLst/>
          </a:prstGeom>
          <a:noFill/>
          <a:ln cap="flat" cmpd="sng" w="19050">
            <a:solidFill>
              <a:srgbClr val="0190BF"/>
            </a:solidFill>
            <a:prstDash val="solid"/>
            <a:round/>
            <a:headEnd len="med" w="med" type="none"/>
            <a:tailEnd len="med" w="med" type="none"/>
          </a:ln>
        </p:spPr>
      </p:cxnSp>
      <p:sp>
        <p:nvSpPr>
          <p:cNvPr id="124" name="Google Shape;124;p13"/>
          <p:cNvSpPr txBox="1"/>
          <p:nvPr>
            <p:ph idx="2" type="subTitle"/>
          </p:nvPr>
        </p:nvSpPr>
        <p:spPr>
          <a:xfrm>
            <a:off x="372725" y="4056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2">
    <p:spTree>
      <p:nvGrpSpPr>
        <p:cNvPr id="125" name="Shape 125"/>
        <p:cNvGrpSpPr/>
        <p:nvPr/>
      </p:nvGrpSpPr>
      <p:grpSpPr>
        <a:xfrm>
          <a:off x="0" y="0"/>
          <a:ext cx="0" cy="0"/>
          <a:chOff x="0" y="0"/>
          <a:chExt cx="0" cy="0"/>
        </a:xfrm>
      </p:grpSpPr>
      <p:pic>
        <p:nvPicPr>
          <p:cNvPr id="126" name="Google Shape;126;p14"/>
          <p:cNvPicPr preferRelativeResize="0"/>
          <p:nvPr/>
        </p:nvPicPr>
        <p:blipFill rotWithShape="1">
          <a:blip r:embed="rId2">
            <a:alphaModFix/>
          </a:blip>
          <a:srcRect b="0" l="0" r="0" t="7749"/>
          <a:stretch/>
        </p:blipFill>
        <p:spPr>
          <a:xfrm>
            <a:off x="0" y="0"/>
            <a:ext cx="9144005" cy="5143500"/>
          </a:xfrm>
          <a:prstGeom prst="rect">
            <a:avLst/>
          </a:prstGeom>
          <a:noFill/>
          <a:ln>
            <a:noFill/>
          </a:ln>
        </p:spPr>
      </p:pic>
      <p:pic>
        <p:nvPicPr>
          <p:cNvPr id="127" name="Google Shape;127;p14"/>
          <p:cNvPicPr preferRelativeResize="0"/>
          <p:nvPr/>
        </p:nvPicPr>
        <p:blipFill>
          <a:blip r:embed="rId3">
            <a:alphaModFix/>
          </a:blip>
          <a:stretch>
            <a:fillRect/>
          </a:stretch>
        </p:blipFill>
        <p:spPr>
          <a:xfrm>
            <a:off x="8091499" y="190658"/>
            <a:ext cx="871049" cy="150817"/>
          </a:xfrm>
          <a:prstGeom prst="rect">
            <a:avLst/>
          </a:prstGeom>
          <a:noFill/>
          <a:ln>
            <a:noFill/>
          </a:ln>
        </p:spPr>
      </p:pic>
      <p:pic>
        <p:nvPicPr>
          <p:cNvPr id="128" name="Google Shape;128;p14"/>
          <p:cNvPicPr preferRelativeResize="0"/>
          <p:nvPr/>
        </p:nvPicPr>
        <p:blipFill>
          <a:blip r:embed="rId4">
            <a:alphaModFix/>
          </a:blip>
          <a:stretch>
            <a:fillRect/>
          </a:stretch>
        </p:blipFill>
        <p:spPr>
          <a:xfrm>
            <a:off x="616500" y="2312225"/>
            <a:ext cx="450475" cy="450475"/>
          </a:xfrm>
          <a:prstGeom prst="rect">
            <a:avLst/>
          </a:prstGeom>
          <a:noFill/>
          <a:ln>
            <a:noFill/>
          </a:ln>
        </p:spPr>
      </p:pic>
      <p:pic>
        <p:nvPicPr>
          <p:cNvPr id="129" name="Google Shape;129;p14"/>
          <p:cNvPicPr preferRelativeResize="0"/>
          <p:nvPr/>
        </p:nvPicPr>
        <p:blipFill>
          <a:blip r:embed="rId5">
            <a:alphaModFix/>
          </a:blip>
          <a:stretch>
            <a:fillRect/>
          </a:stretch>
        </p:blipFill>
        <p:spPr>
          <a:xfrm>
            <a:off x="616500" y="1562349"/>
            <a:ext cx="450475" cy="450475"/>
          </a:xfrm>
          <a:prstGeom prst="rect">
            <a:avLst/>
          </a:prstGeom>
          <a:noFill/>
          <a:ln>
            <a:noFill/>
          </a:ln>
        </p:spPr>
      </p:pic>
      <p:pic>
        <p:nvPicPr>
          <p:cNvPr id="130" name="Google Shape;130;p14"/>
          <p:cNvPicPr preferRelativeResize="0"/>
          <p:nvPr/>
        </p:nvPicPr>
        <p:blipFill>
          <a:blip r:embed="rId6">
            <a:alphaModFix/>
          </a:blip>
          <a:stretch>
            <a:fillRect/>
          </a:stretch>
        </p:blipFill>
        <p:spPr>
          <a:xfrm>
            <a:off x="616500" y="2985900"/>
            <a:ext cx="450475" cy="450475"/>
          </a:xfrm>
          <a:prstGeom prst="rect">
            <a:avLst/>
          </a:prstGeom>
          <a:noFill/>
          <a:ln>
            <a:noFill/>
          </a:ln>
        </p:spPr>
      </p:pic>
      <p:pic>
        <p:nvPicPr>
          <p:cNvPr id="131" name="Google Shape;131;p14"/>
          <p:cNvPicPr preferRelativeResize="0"/>
          <p:nvPr/>
        </p:nvPicPr>
        <p:blipFill>
          <a:blip r:embed="rId7">
            <a:alphaModFix/>
          </a:blip>
          <a:stretch>
            <a:fillRect/>
          </a:stretch>
        </p:blipFill>
        <p:spPr>
          <a:xfrm>
            <a:off x="616500" y="3652125"/>
            <a:ext cx="450475" cy="450475"/>
          </a:xfrm>
          <a:prstGeom prst="rect">
            <a:avLst/>
          </a:prstGeom>
          <a:noFill/>
          <a:ln>
            <a:noFill/>
          </a:ln>
        </p:spPr>
      </p:pic>
      <p:sp>
        <p:nvSpPr>
          <p:cNvPr id="132" name="Google Shape;132;p14"/>
          <p:cNvSpPr txBox="1"/>
          <p:nvPr>
            <p:ph type="ctrTitle"/>
          </p:nvPr>
        </p:nvSpPr>
        <p:spPr>
          <a:xfrm>
            <a:off x="835500" y="532001"/>
            <a:ext cx="7473000" cy="8694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3" name="Google Shape;133;p14"/>
          <p:cNvSpPr txBox="1"/>
          <p:nvPr>
            <p:ph idx="2" type="title"/>
          </p:nvPr>
        </p:nvSpPr>
        <p:spPr>
          <a:xfrm>
            <a:off x="1215050" y="1483425"/>
            <a:ext cx="3369300" cy="298200"/>
          </a:xfrm>
          <a:prstGeom prst="rect">
            <a:avLst/>
          </a:prstGeom>
        </p:spPr>
        <p:txBody>
          <a:bodyPr anchorCtr="0" anchor="t" bIns="91425" lIns="91425" spcFirstLastPara="1" rIns="91425" wrap="square" tIns="91425"/>
          <a:lstStyle>
            <a:lvl1pPr lvl="0">
              <a:spcBef>
                <a:spcPts val="0"/>
              </a:spcBef>
              <a:spcAft>
                <a:spcPts val="0"/>
              </a:spcAft>
              <a:buNone/>
              <a:defRPr sz="1400">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4" name="Google Shape;134;p14"/>
          <p:cNvSpPr txBox="1"/>
          <p:nvPr>
            <p:ph idx="1" type="subTitle"/>
          </p:nvPr>
        </p:nvSpPr>
        <p:spPr>
          <a:xfrm>
            <a:off x="1215050" y="1735200"/>
            <a:ext cx="4778400" cy="450600"/>
          </a:xfrm>
          <a:prstGeom prst="rect">
            <a:avLst/>
          </a:prstGeom>
        </p:spPr>
        <p:txBody>
          <a:bodyPr anchorCtr="0" anchor="t" bIns="91425" lIns="91425" spcFirstLastPara="1" rIns="91425" wrap="square" tIns="91425"/>
          <a:lstStyle>
            <a:lvl1pPr lvl="0">
              <a:spcBef>
                <a:spcPts val="0"/>
              </a:spcBef>
              <a:spcAft>
                <a:spcPts val="0"/>
              </a:spcAft>
              <a:buNone/>
              <a:defRPr sz="1200">
                <a:solidFill>
                  <a:srgbClr val="FFFFFF"/>
                </a:solidFill>
                <a:latin typeface="Open Sans Light"/>
                <a:ea typeface="Open Sans Light"/>
                <a:cs typeface="Open Sans Light"/>
                <a:sym typeface="Open Sans Light"/>
              </a:defRPr>
            </a:lvl1pPr>
            <a:lvl2pPr lvl="1">
              <a:spcBef>
                <a:spcPts val="1600"/>
              </a:spcBef>
              <a:spcAft>
                <a:spcPts val="0"/>
              </a:spcAft>
              <a:buNone/>
              <a:defRPr sz="1200">
                <a:solidFill>
                  <a:srgbClr val="FFFFFF"/>
                </a:solidFill>
                <a:latin typeface="Open Sans Light"/>
                <a:ea typeface="Open Sans Light"/>
                <a:cs typeface="Open Sans Light"/>
                <a:sym typeface="Open Sans Light"/>
              </a:defRPr>
            </a:lvl2pPr>
            <a:lvl3pPr lvl="2">
              <a:spcBef>
                <a:spcPts val="1600"/>
              </a:spcBef>
              <a:spcAft>
                <a:spcPts val="0"/>
              </a:spcAft>
              <a:buNone/>
              <a:defRPr sz="1200">
                <a:solidFill>
                  <a:srgbClr val="FFFFFF"/>
                </a:solidFill>
                <a:latin typeface="Open Sans Light"/>
                <a:ea typeface="Open Sans Light"/>
                <a:cs typeface="Open Sans Light"/>
                <a:sym typeface="Open Sans Light"/>
              </a:defRPr>
            </a:lvl3pPr>
            <a:lvl4pPr lvl="3">
              <a:spcBef>
                <a:spcPts val="1600"/>
              </a:spcBef>
              <a:spcAft>
                <a:spcPts val="0"/>
              </a:spcAft>
              <a:buNone/>
              <a:defRPr sz="1200">
                <a:solidFill>
                  <a:srgbClr val="FFFFFF"/>
                </a:solidFill>
                <a:latin typeface="Open Sans Light"/>
                <a:ea typeface="Open Sans Light"/>
                <a:cs typeface="Open Sans Light"/>
                <a:sym typeface="Open Sans Light"/>
              </a:defRPr>
            </a:lvl4pPr>
            <a:lvl5pPr lvl="4">
              <a:spcBef>
                <a:spcPts val="1600"/>
              </a:spcBef>
              <a:spcAft>
                <a:spcPts val="0"/>
              </a:spcAft>
              <a:buNone/>
              <a:defRPr sz="1200">
                <a:solidFill>
                  <a:srgbClr val="FFFFFF"/>
                </a:solidFill>
                <a:latin typeface="Open Sans Light"/>
                <a:ea typeface="Open Sans Light"/>
                <a:cs typeface="Open Sans Light"/>
                <a:sym typeface="Open Sans Light"/>
              </a:defRPr>
            </a:lvl5pPr>
            <a:lvl6pPr lvl="5">
              <a:spcBef>
                <a:spcPts val="1600"/>
              </a:spcBef>
              <a:spcAft>
                <a:spcPts val="0"/>
              </a:spcAft>
              <a:buNone/>
              <a:defRPr sz="1200">
                <a:solidFill>
                  <a:srgbClr val="FFFFFF"/>
                </a:solidFill>
                <a:latin typeface="Open Sans Light"/>
                <a:ea typeface="Open Sans Light"/>
                <a:cs typeface="Open Sans Light"/>
                <a:sym typeface="Open Sans Light"/>
              </a:defRPr>
            </a:lvl6pPr>
            <a:lvl7pPr lvl="6">
              <a:spcBef>
                <a:spcPts val="1600"/>
              </a:spcBef>
              <a:spcAft>
                <a:spcPts val="0"/>
              </a:spcAft>
              <a:buNone/>
              <a:defRPr sz="1200">
                <a:solidFill>
                  <a:srgbClr val="FFFFFF"/>
                </a:solidFill>
                <a:latin typeface="Open Sans Light"/>
                <a:ea typeface="Open Sans Light"/>
                <a:cs typeface="Open Sans Light"/>
                <a:sym typeface="Open Sans Light"/>
              </a:defRPr>
            </a:lvl7pPr>
            <a:lvl8pPr lvl="7">
              <a:spcBef>
                <a:spcPts val="1600"/>
              </a:spcBef>
              <a:spcAft>
                <a:spcPts val="0"/>
              </a:spcAft>
              <a:buNone/>
              <a:defRPr sz="1200">
                <a:solidFill>
                  <a:srgbClr val="FFFFFF"/>
                </a:solidFill>
                <a:latin typeface="Open Sans Light"/>
                <a:ea typeface="Open Sans Light"/>
                <a:cs typeface="Open Sans Light"/>
                <a:sym typeface="Open Sans Light"/>
              </a:defRPr>
            </a:lvl8pPr>
            <a:lvl9pPr lvl="8">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35" name="Google Shape;135;p14"/>
          <p:cNvSpPr txBox="1"/>
          <p:nvPr>
            <p:ph idx="3" type="title"/>
          </p:nvPr>
        </p:nvSpPr>
        <p:spPr>
          <a:xfrm>
            <a:off x="1215050" y="2260371"/>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6" name="Google Shape;136;p14"/>
          <p:cNvSpPr txBox="1"/>
          <p:nvPr>
            <p:ph idx="4" type="subTitle"/>
          </p:nvPr>
        </p:nvSpPr>
        <p:spPr>
          <a:xfrm>
            <a:off x="1215050" y="2512146"/>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37" name="Google Shape;137;p14"/>
          <p:cNvSpPr txBox="1"/>
          <p:nvPr>
            <p:ph idx="5" type="title"/>
          </p:nvPr>
        </p:nvSpPr>
        <p:spPr>
          <a:xfrm>
            <a:off x="1215050" y="296274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14"/>
          <p:cNvSpPr txBox="1"/>
          <p:nvPr>
            <p:ph idx="6" type="subTitle"/>
          </p:nvPr>
        </p:nvSpPr>
        <p:spPr>
          <a:xfrm>
            <a:off x="1215050" y="321452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39" name="Google Shape;139;p14"/>
          <p:cNvSpPr txBox="1"/>
          <p:nvPr>
            <p:ph idx="7" type="title"/>
          </p:nvPr>
        </p:nvSpPr>
        <p:spPr>
          <a:xfrm>
            <a:off x="1215050" y="355579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0" name="Google Shape;140;p14"/>
          <p:cNvSpPr txBox="1"/>
          <p:nvPr>
            <p:ph idx="8" type="subTitle"/>
          </p:nvPr>
        </p:nvSpPr>
        <p:spPr>
          <a:xfrm>
            <a:off x="1215050" y="380757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41" name="Google Shape;141;p1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142" name="Google Shape;142;p14"/>
          <p:cNvSpPr txBox="1"/>
          <p:nvPr>
            <p:ph idx="9"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3">
    <p:spTree>
      <p:nvGrpSpPr>
        <p:cNvPr id="143" name="Shape 143"/>
        <p:cNvGrpSpPr/>
        <p:nvPr/>
      </p:nvGrpSpPr>
      <p:grpSpPr>
        <a:xfrm>
          <a:off x="0" y="0"/>
          <a:ext cx="0" cy="0"/>
          <a:chOff x="0" y="0"/>
          <a:chExt cx="0" cy="0"/>
        </a:xfrm>
      </p:grpSpPr>
      <p:pic>
        <p:nvPicPr>
          <p:cNvPr id="144" name="Google Shape;144;p15"/>
          <p:cNvPicPr preferRelativeResize="0"/>
          <p:nvPr/>
        </p:nvPicPr>
        <p:blipFill rotWithShape="1">
          <a:blip r:embed="rId2">
            <a:alphaModFix/>
          </a:blip>
          <a:srcRect b="3866" l="0" r="0" t="3866"/>
          <a:stretch/>
        </p:blipFill>
        <p:spPr>
          <a:xfrm>
            <a:off x="1881" y="0"/>
            <a:ext cx="9140232" cy="5143497"/>
          </a:xfrm>
          <a:prstGeom prst="rect">
            <a:avLst/>
          </a:prstGeom>
          <a:noFill/>
          <a:ln>
            <a:noFill/>
          </a:ln>
        </p:spPr>
      </p:pic>
      <p:sp>
        <p:nvSpPr>
          <p:cNvPr id="145" name="Google Shape;145;p15"/>
          <p:cNvSpPr/>
          <p:nvPr/>
        </p:nvSpPr>
        <p:spPr>
          <a:xfrm>
            <a:off x="100" y="0"/>
            <a:ext cx="9144000" cy="5143500"/>
          </a:xfrm>
          <a:prstGeom prst="rect">
            <a:avLst/>
          </a:prstGeom>
          <a:solidFill>
            <a:srgbClr val="0190BF">
              <a:alpha val="36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15"/>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147" name="Google Shape;147;p15"/>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148" name="Google Shape;148;p15"/>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a:spcBef>
                <a:spcPts val="0"/>
              </a:spcBef>
              <a:spcAft>
                <a:spcPts val="0"/>
              </a:spcAft>
              <a:buNone/>
              <a:defRPr b="1" sz="4800">
                <a:solidFill>
                  <a:srgbClr val="FFFFFF"/>
                </a:solidFill>
                <a:latin typeface="Open Sans"/>
                <a:ea typeface="Open Sans"/>
                <a:cs typeface="Open Sans"/>
                <a:sym typeface="Open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p:cSld name="CUSTOM_3_1">
    <p:spTree>
      <p:nvGrpSpPr>
        <p:cNvPr id="149" name="Shape 149"/>
        <p:cNvGrpSpPr/>
        <p:nvPr/>
      </p:nvGrpSpPr>
      <p:grpSpPr>
        <a:xfrm>
          <a:off x="0" y="0"/>
          <a:ext cx="0" cy="0"/>
          <a:chOff x="0" y="0"/>
          <a:chExt cx="0" cy="0"/>
        </a:xfrm>
      </p:grpSpPr>
      <p:pic>
        <p:nvPicPr>
          <p:cNvPr id="150" name="Google Shape;150;p16"/>
          <p:cNvPicPr preferRelativeResize="0"/>
          <p:nvPr/>
        </p:nvPicPr>
        <p:blipFill rotWithShape="1">
          <a:blip r:embed="rId2">
            <a:alphaModFix/>
          </a:blip>
          <a:srcRect b="980" l="0" r="0" t="990"/>
          <a:stretch/>
        </p:blipFill>
        <p:spPr>
          <a:xfrm>
            <a:off x="-515400" y="-300425"/>
            <a:ext cx="9836678" cy="5880900"/>
          </a:xfrm>
          <a:prstGeom prst="rect">
            <a:avLst/>
          </a:prstGeom>
          <a:noFill/>
          <a:ln>
            <a:noFill/>
          </a:ln>
        </p:spPr>
      </p:pic>
      <p:sp>
        <p:nvSpPr>
          <p:cNvPr id="151" name="Google Shape;151;p16"/>
          <p:cNvSpPr/>
          <p:nvPr/>
        </p:nvSpPr>
        <p:spPr>
          <a:xfrm>
            <a:off x="-515275" y="-300500"/>
            <a:ext cx="9836700" cy="5880900"/>
          </a:xfrm>
          <a:prstGeom prst="rect">
            <a:avLst/>
          </a:prstGeom>
          <a:solidFill>
            <a:srgbClr val="0078A0">
              <a:alpha val="3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16"/>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153" name="Google Shape;153;p16"/>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154" name="Google Shape;154;p16"/>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1">
  <p:cSld name="CUSTOM_3_1_1">
    <p:spTree>
      <p:nvGrpSpPr>
        <p:cNvPr id="155" name="Shape 155"/>
        <p:cNvGrpSpPr/>
        <p:nvPr/>
      </p:nvGrpSpPr>
      <p:grpSpPr>
        <a:xfrm>
          <a:off x="0" y="0"/>
          <a:ext cx="0" cy="0"/>
          <a:chOff x="0" y="0"/>
          <a:chExt cx="0" cy="0"/>
        </a:xfrm>
      </p:grpSpPr>
      <p:pic>
        <p:nvPicPr>
          <p:cNvPr id="156" name="Google Shape;156;p17"/>
          <p:cNvPicPr preferRelativeResize="0"/>
          <p:nvPr/>
        </p:nvPicPr>
        <p:blipFill>
          <a:blip r:embed="rId2">
            <a:alphaModFix/>
          </a:blip>
          <a:stretch>
            <a:fillRect/>
          </a:stretch>
        </p:blipFill>
        <p:spPr>
          <a:xfrm>
            <a:off x="0" y="0"/>
            <a:ext cx="9185398" cy="5657099"/>
          </a:xfrm>
          <a:prstGeom prst="rect">
            <a:avLst/>
          </a:prstGeom>
          <a:noFill/>
          <a:ln>
            <a:noFill/>
          </a:ln>
        </p:spPr>
      </p:pic>
      <p:sp>
        <p:nvSpPr>
          <p:cNvPr id="157" name="Google Shape;157;p17"/>
          <p:cNvSpPr/>
          <p:nvPr/>
        </p:nvSpPr>
        <p:spPr>
          <a:xfrm>
            <a:off x="-20700" y="0"/>
            <a:ext cx="9185400" cy="5657100"/>
          </a:xfrm>
          <a:prstGeom prst="rect">
            <a:avLst/>
          </a:prstGeom>
          <a:solidFill>
            <a:srgbClr val="008CBB">
              <a:alpha val="496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p17"/>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159" name="Google Shape;159;p17"/>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160" name="Google Shape;160;p17"/>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0">
  <p:cSld name="CUSTOM_10">
    <p:spTree>
      <p:nvGrpSpPr>
        <p:cNvPr id="161" name="Shape 161"/>
        <p:cNvGrpSpPr/>
        <p:nvPr/>
      </p:nvGrpSpPr>
      <p:grpSpPr>
        <a:xfrm>
          <a:off x="0" y="0"/>
          <a:ext cx="0" cy="0"/>
          <a:chOff x="0" y="0"/>
          <a:chExt cx="0" cy="0"/>
        </a:xfrm>
      </p:grpSpPr>
      <p:sp>
        <p:nvSpPr>
          <p:cNvPr id="162" name="Google Shape;162;p18"/>
          <p:cNvSpPr/>
          <p:nvPr/>
        </p:nvSpPr>
        <p:spPr>
          <a:xfrm>
            <a:off x="773025" y="1635125"/>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600">
              <a:solidFill>
                <a:srgbClr val="F3F3F3"/>
              </a:solidFill>
              <a:latin typeface="Open Sans"/>
              <a:ea typeface="Open Sans"/>
              <a:cs typeface="Open Sans"/>
              <a:sym typeface="Open Sans"/>
            </a:endParaRPr>
          </a:p>
        </p:txBody>
      </p:sp>
      <p:sp>
        <p:nvSpPr>
          <p:cNvPr id="163" name="Google Shape;163;p18"/>
          <p:cNvSpPr/>
          <p:nvPr/>
        </p:nvSpPr>
        <p:spPr>
          <a:xfrm>
            <a:off x="3378900"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sp>
        <p:nvSpPr>
          <p:cNvPr id="164" name="Google Shape;164;p18"/>
          <p:cNvSpPr/>
          <p:nvPr/>
        </p:nvSpPr>
        <p:spPr>
          <a:xfrm>
            <a:off x="5984775"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cxnSp>
        <p:nvCxnSpPr>
          <p:cNvPr id="165" name="Google Shape;165;p18"/>
          <p:cNvCxnSpPr/>
          <p:nvPr/>
        </p:nvCxnSpPr>
        <p:spPr>
          <a:xfrm>
            <a:off x="633750" y="4302650"/>
            <a:ext cx="7876500" cy="0"/>
          </a:xfrm>
          <a:prstGeom prst="straightConnector1">
            <a:avLst/>
          </a:prstGeom>
          <a:noFill/>
          <a:ln cap="flat" cmpd="sng" w="9525">
            <a:solidFill>
              <a:srgbClr val="666666"/>
            </a:solidFill>
            <a:prstDash val="solid"/>
            <a:round/>
            <a:headEnd len="med" w="med" type="none"/>
            <a:tailEnd len="med" w="med" type="none"/>
          </a:ln>
        </p:spPr>
      </p:cxnSp>
      <p:pic>
        <p:nvPicPr>
          <p:cNvPr id="166" name="Google Shape;166;p18"/>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167" name="Google Shape;167;p18"/>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68" name="Google Shape;168;p18"/>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69" name="Google Shape;169;p18"/>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70" name="Google Shape;170;p18"/>
          <p:cNvSpPr txBox="1"/>
          <p:nvPr>
            <p:ph idx="2" type="subTitle"/>
          </p:nvPr>
        </p:nvSpPr>
        <p:spPr>
          <a:xfrm>
            <a:off x="677525" y="4361625"/>
            <a:ext cx="7790700" cy="5955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171" name="Google Shape;171;p18"/>
          <p:cNvSpPr txBox="1"/>
          <p:nvPr>
            <p:ph idx="3" type="subTitle"/>
          </p:nvPr>
        </p:nvSpPr>
        <p:spPr>
          <a:xfrm>
            <a:off x="773025" y="1321430"/>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72" name="Google Shape;172;p18"/>
          <p:cNvSpPr txBox="1"/>
          <p:nvPr>
            <p:ph idx="4" type="subTitle"/>
          </p:nvPr>
        </p:nvSpPr>
        <p:spPr>
          <a:xfrm>
            <a:off x="3378900"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73" name="Google Shape;173;p18"/>
          <p:cNvSpPr txBox="1"/>
          <p:nvPr>
            <p:ph idx="5" type="subTitle"/>
          </p:nvPr>
        </p:nvSpPr>
        <p:spPr>
          <a:xfrm>
            <a:off x="5984775"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CUSTOM_4">
    <p:spTree>
      <p:nvGrpSpPr>
        <p:cNvPr id="174" name="Shape 174"/>
        <p:cNvGrpSpPr/>
        <p:nvPr/>
      </p:nvGrpSpPr>
      <p:grpSpPr>
        <a:xfrm>
          <a:off x="0" y="0"/>
          <a:ext cx="0" cy="0"/>
          <a:chOff x="0" y="0"/>
          <a:chExt cx="0" cy="0"/>
        </a:xfrm>
      </p:grpSpPr>
      <p:pic>
        <p:nvPicPr>
          <p:cNvPr id="175" name="Google Shape;175;p19"/>
          <p:cNvPicPr preferRelativeResize="0"/>
          <p:nvPr/>
        </p:nvPicPr>
        <p:blipFill rotWithShape="1">
          <a:blip r:embed="rId2">
            <a:alphaModFix/>
          </a:blip>
          <a:srcRect b="3866" l="0" r="0" t="3866"/>
          <a:stretch/>
        </p:blipFill>
        <p:spPr>
          <a:xfrm>
            <a:off x="1875" y="24"/>
            <a:ext cx="9140246" cy="5143424"/>
          </a:xfrm>
          <a:prstGeom prst="rect">
            <a:avLst/>
          </a:prstGeom>
          <a:noFill/>
          <a:ln>
            <a:noFill/>
          </a:ln>
        </p:spPr>
      </p:pic>
      <p:grpSp>
        <p:nvGrpSpPr>
          <p:cNvPr id="176" name="Google Shape;176;p19"/>
          <p:cNvGrpSpPr/>
          <p:nvPr/>
        </p:nvGrpSpPr>
        <p:grpSpPr>
          <a:xfrm>
            <a:off x="504600" y="3654496"/>
            <a:ext cx="8134800" cy="252625"/>
            <a:chOff x="504600" y="3522246"/>
            <a:chExt cx="8134800" cy="252625"/>
          </a:xfrm>
        </p:grpSpPr>
        <p:cxnSp>
          <p:nvCxnSpPr>
            <p:cNvPr id="177" name="Google Shape;177;p19"/>
            <p:cNvCxnSpPr/>
            <p:nvPr/>
          </p:nvCxnSpPr>
          <p:spPr>
            <a:xfrm>
              <a:off x="504600" y="3647050"/>
              <a:ext cx="8134800" cy="0"/>
            </a:xfrm>
            <a:prstGeom prst="straightConnector1">
              <a:avLst/>
            </a:prstGeom>
            <a:noFill/>
            <a:ln cap="flat" cmpd="sng" w="38100">
              <a:solidFill>
                <a:srgbClr val="FFFFFF"/>
              </a:solidFill>
              <a:prstDash val="solid"/>
              <a:round/>
              <a:headEnd len="med" w="med" type="none"/>
              <a:tailEnd len="med" w="med" type="triangle"/>
            </a:ln>
          </p:spPr>
        </p:cxnSp>
        <p:sp>
          <p:nvSpPr>
            <p:cNvPr id="178" name="Google Shape;178;p19"/>
            <p:cNvSpPr/>
            <p:nvPr/>
          </p:nvSpPr>
          <p:spPr>
            <a:xfrm>
              <a:off x="15430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179" name="Google Shape;179;p19"/>
            <p:cNvSpPr/>
            <p:nvPr/>
          </p:nvSpPr>
          <p:spPr>
            <a:xfrm>
              <a:off x="27047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180" name="Google Shape;180;p19"/>
            <p:cNvSpPr/>
            <p:nvPr/>
          </p:nvSpPr>
          <p:spPr>
            <a:xfrm>
              <a:off x="38663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181" name="Google Shape;181;p19"/>
            <p:cNvSpPr/>
            <p:nvPr/>
          </p:nvSpPr>
          <p:spPr>
            <a:xfrm>
              <a:off x="50280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182" name="Google Shape;182;p19"/>
            <p:cNvSpPr/>
            <p:nvPr/>
          </p:nvSpPr>
          <p:spPr>
            <a:xfrm>
              <a:off x="618967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183" name="Google Shape;183;p19"/>
            <p:cNvSpPr/>
            <p:nvPr/>
          </p:nvSpPr>
          <p:spPr>
            <a:xfrm>
              <a:off x="73513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pic>
        <p:nvPicPr>
          <p:cNvPr id="184" name="Google Shape;184;p19"/>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185" name="Google Shape;185;p19"/>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186" name="Google Shape;186;p19"/>
          <p:cNvSpPr txBox="1"/>
          <p:nvPr>
            <p:ph type="title"/>
          </p:nvPr>
        </p:nvSpPr>
        <p:spPr>
          <a:xfrm>
            <a:off x="290725" y="1067600"/>
            <a:ext cx="8550000" cy="581400"/>
          </a:xfrm>
          <a:prstGeom prst="rect">
            <a:avLst/>
          </a:prstGeom>
        </p:spPr>
        <p:txBody>
          <a:bodyPr anchorCtr="0" anchor="t" bIns="91425" lIns="91425" spcFirstLastPara="1" rIns="91425" wrap="square" tIns="91425"/>
          <a:lstStyle>
            <a:lvl1pPr lvl="0" algn="ctr">
              <a:spcBef>
                <a:spcPts val="0"/>
              </a:spcBef>
              <a:spcAft>
                <a:spcPts val="0"/>
              </a:spcAft>
              <a:buNone/>
              <a:defRPr b="1" sz="3600">
                <a:solidFill>
                  <a:srgbClr val="FFFFFF"/>
                </a:solidFill>
                <a:latin typeface="Open Sans"/>
                <a:ea typeface="Open Sans"/>
                <a:cs typeface="Open Sans"/>
                <a:sym typeface="Open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87" name="Google Shape;187;p19"/>
          <p:cNvSpPr txBox="1"/>
          <p:nvPr>
            <p:ph idx="1" type="subTitle"/>
          </p:nvPr>
        </p:nvSpPr>
        <p:spPr>
          <a:xfrm>
            <a:off x="1182001" y="2139400"/>
            <a:ext cx="973800" cy="1408800"/>
          </a:xfrm>
          <a:prstGeom prst="rect">
            <a:avLst/>
          </a:prstGeom>
        </p:spPr>
        <p:txBody>
          <a:bodyPr anchorCtr="0" anchor="b" bIns="91425" lIns="91425" spcFirstLastPara="1" rIns="91425" wrap="square" tIns="91425"/>
          <a:lstStyle>
            <a:lvl1pPr lv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algn="ctr">
              <a:spcBef>
                <a:spcPts val="1600"/>
              </a:spcBef>
              <a:spcAft>
                <a:spcPts val="0"/>
              </a:spcAft>
              <a:buNone/>
              <a:defRPr sz="1200"/>
            </a:lvl2pPr>
            <a:lvl3pPr lvl="2" algn="ctr">
              <a:spcBef>
                <a:spcPts val="1600"/>
              </a:spcBef>
              <a:spcAft>
                <a:spcPts val="0"/>
              </a:spcAft>
              <a:buNone/>
              <a:defRPr sz="1200"/>
            </a:lvl3pPr>
            <a:lvl4pPr lvl="3" algn="ctr">
              <a:spcBef>
                <a:spcPts val="1600"/>
              </a:spcBef>
              <a:spcAft>
                <a:spcPts val="0"/>
              </a:spcAft>
              <a:buNone/>
              <a:defRPr sz="1200"/>
            </a:lvl4pPr>
            <a:lvl5pPr lvl="4" algn="ctr">
              <a:spcBef>
                <a:spcPts val="1600"/>
              </a:spcBef>
              <a:spcAft>
                <a:spcPts val="0"/>
              </a:spcAft>
              <a:buNone/>
              <a:defRPr sz="1200"/>
            </a:lvl5pPr>
            <a:lvl6pPr lvl="5" algn="ctr">
              <a:spcBef>
                <a:spcPts val="1600"/>
              </a:spcBef>
              <a:spcAft>
                <a:spcPts val="0"/>
              </a:spcAft>
              <a:buNone/>
              <a:defRPr sz="1200"/>
            </a:lvl6pPr>
            <a:lvl7pPr lvl="6" algn="ctr">
              <a:spcBef>
                <a:spcPts val="1600"/>
              </a:spcBef>
              <a:spcAft>
                <a:spcPts val="0"/>
              </a:spcAft>
              <a:buNone/>
              <a:defRPr sz="1200"/>
            </a:lvl7pPr>
            <a:lvl8pPr lvl="7" algn="ctr">
              <a:spcBef>
                <a:spcPts val="1600"/>
              </a:spcBef>
              <a:spcAft>
                <a:spcPts val="0"/>
              </a:spcAft>
              <a:buNone/>
              <a:defRPr sz="1200"/>
            </a:lvl8pPr>
            <a:lvl9pPr lvl="8" algn="ctr">
              <a:spcBef>
                <a:spcPts val="1600"/>
              </a:spcBef>
              <a:spcAft>
                <a:spcPts val="1600"/>
              </a:spcAft>
              <a:buNone/>
              <a:defRPr sz="1200"/>
            </a:lvl9pPr>
          </a:lstStyle>
          <a:p/>
        </p:txBody>
      </p:sp>
      <p:sp>
        <p:nvSpPr>
          <p:cNvPr id="188" name="Google Shape;188;p19"/>
          <p:cNvSpPr txBox="1"/>
          <p:nvPr>
            <p:ph idx="2" type="subTitle"/>
          </p:nvPr>
        </p:nvSpPr>
        <p:spPr>
          <a:xfrm>
            <a:off x="235819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89" name="Google Shape;189;p19"/>
          <p:cNvSpPr txBox="1"/>
          <p:nvPr>
            <p:ph idx="3" type="subTitle"/>
          </p:nvPr>
        </p:nvSpPr>
        <p:spPr>
          <a:xfrm>
            <a:off x="349872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90" name="Google Shape;190;p19"/>
          <p:cNvSpPr txBox="1"/>
          <p:nvPr>
            <p:ph idx="4" type="subTitle"/>
          </p:nvPr>
        </p:nvSpPr>
        <p:spPr>
          <a:xfrm>
            <a:off x="4663264"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91" name="Google Shape;191;p19"/>
          <p:cNvSpPr txBox="1"/>
          <p:nvPr>
            <p:ph idx="5" type="subTitle"/>
          </p:nvPr>
        </p:nvSpPr>
        <p:spPr>
          <a:xfrm>
            <a:off x="5824496"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92" name="Google Shape;192;p19"/>
          <p:cNvSpPr txBox="1"/>
          <p:nvPr>
            <p:ph idx="6" type="subTitle"/>
          </p:nvPr>
        </p:nvSpPr>
        <p:spPr>
          <a:xfrm>
            <a:off x="698572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93" name="Google Shape;193;p19"/>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a:lnSpc>
                <a:spcPct val="100000"/>
              </a:lnSpc>
              <a:spcBef>
                <a:spcPts val="0"/>
              </a:spcBef>
              <a:spcAft>
                <a:spcPts val="0"/>
              </a:spcAft>
              <a:buNone/>
              <a:defRPr b="1" sz="1200">
                <a:solidFill>
                  <a:srgbClr val="FFFFFF"/>
                </a:solidFill>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CUSTOM_5">
    <p:spTree>
      <p:nvGrpSpPr>
        <p:cNvPr id="194" name="Shape 194"/>
        <p:cNvGrpSpPr/>
        <p:nvPr/>
      </p:nvGrpSpPr>
      <p:grpSpPr>
        <a:xfrm>
          <a:off x="0" y="0"/>
          <a:ext cx="0" cy="0"/>
          <a:chOff x="0" y="0"/>
          <a:chExt cx="0" cy="0"/>
        </a:xfrm>
      </p:grpSpPr>
      <p:pic>
        <p:nvPicPr>
          <p:cNvPr id="195" name="Google Shape;195;p20"/>
          <p:cNvPicPr preferRelativeResize="0"/>
          <p:nvPr/>
        </p:nvPicPr>
        <p:blipFill rotWithShape="1">
          <a:blip r:embed="rId2">
            <a:alphaModFix/>
          </a:blip>
          <a:srcRect b="20777" l="0" r="0" t="22297"/>
          <a:stretch/>
        </p:blipFill>
        <p:spPr>
          <a:xfrm>
            <a:off x="1875" y="1604125"/>
            <a:ext cx="9140245" cy="2928000"/>
          </a:xfrm>
          <a:prstGeom prst="rect">
            <a:avLst/>
          </a:prstGeom>
          <a:noFill/>
          <a:ln>
            <a:noFill/>
          </a:ln>
        </p:spPr>
      </p:pic>
      <p:pic>
        <p:nvPicPr>
          <p:cNvPr id="196" name="Google Shape;196;p20"/>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197" name="Google Shape;197;p20"/>
          <p:cNvSpPr txBox="1"/>
          <p:nvPr>
            <p:ph type="title"/>
          </p:nvPr>
        </p:nvSpPr>
        <p:spPr>
          <a:xfrm>
            <a:off x="491975" y="521800"/>
            <a:ext cx="8252100" cy="909300"/>
          </a:xfrm>
          <a:prstGeom prst="rect">
            <a:avLst/>
          </a:prstGeom>
        </p:spPr>
        <p:txBody>
          <a:bodyPr anchorCtr="0" anchor="t" bIns="91425" lIns="91425" spcFirstLastPara="1" rIns="91425" wrap="square" tIns="91425"/>
          <a:lstStyle>
            <a:lvl1pPr lvl="0" algn="ctr">
              <a:spcBef>
                <a:spcPts val="0"/>
              </a:spcBef>
              <a:spcAft>
                <a:spcPts val="0"/>
              </a:spcAft>
              <a:buNone/>
              <a:defRPr b="1" sz="3600">
                <a:latin typeface="Open Sans"/>
                <a:ea typeface="Open Sans"/>
                <a:cs typeface="Open Sans"/>
                <a:sym typeface="Open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98" name="Google Shape;198;p2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99" name="Google Shape;199;p20"/>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2">
  <p:cSld name="CUSTOM_12">
    <p:spTree>
      <p:nvGrpSpPr>
        <p:cNvPr id="12" name="Shape 12"/>
        <p:cNvGrpSpPr/>
        <p:nvPr/>
      </p:nvGrpSpPr>
      <p:grpSpPr>
        <a:xfrm>
          <a:off x="0" y="0"/>
          <a:ext cx="0" cy="0"/>
          <a:chOff x="0" y="0"/>
          <a:chExt cx="0" cy="0"/>
        </a:xfrm>
      </p:grpSpPr>
      <p:sp>
        <p:nvSpPr>
          <p:cNvPr id="13" name="Google Shape;13;p3"/>
          <p:cNvSpPr txBox="1"/>
          <p:nvPr/>
        </p:nvSpPr>
        <p:spPr>
          <a:xfrm>
            <a:off x="826350" y="1713700"/>
            <a:ext cx="7491300" cy="126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Digitālā mārketinga aģentūrai </a:t>
            </a:r>
            <a:r>
              <a:rPr b="1" lang="en">
                <a:solidFill>
                  <a:srgbClr val="D9D9D9"/>
                </a:solidFill>
                <a:latin typeface="Open Sans"/>
                <a:ea typeface="Open Sans"/>
                <a:cs typeface="Open Sans"/>
                <a:sym typeface="Open Sans"/>
              </a:rPr>
              <a:t>SIA Infinitum8</a:t>
            </a:r>
            <a:endParaRPr b="1">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pieder intelektuālā īpašuma tiesības uz visu šajā darbā publicēto saturu</a:t>
            </a:r>
            <a:endParaRPr>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un prezentētajām idejām.</a:t>
            </a:r>
            <a:endParaRPr>
              <a:solidFill>
                <a:srgbClr val="D9D9D9"/>
              </a:solidFill>
              <a:latin typeface="Open Sans"/>
              <a:ea typeface="Open Sans"/>
              <a:cs typeface="Open Sans"/>
              <a:sym typeface="Open Sans"/>
            </a:endParaRPr>
          </a:p>
        </p:txBody>
      </p:sp>
      <p:cxnSp>
        <p:nvCxnSpPr>
          <p:cNvPr id="14" name="Google Shape;14;p3"/>
          <p:cNvCxnSpPr/>
          <p:nvPr/>
        </p:nvCxnSpPr>
        <p:spPr>
          <a:xfrm>
            <a:off x="826350" y="1647700"/>
            <a:ext cx="0" cy="13983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CUSTOM_6">
    <p:spTree>
      <p:nvGrpSpPr>
        <p:cNvPr id="200" name="Shape 200"/>
        <p:cNvGrpSpPr/>
        <p:nvPr/>
      </p:nvGrpSpPr>
      <p:grpSpPr>
        <a:xfrm>
          <a:off x="0" y="0"/>
          <a:ext cx="0" cy="0"/>
          <a:chOff x="0" y="0"/>
          <a:chExt cx="0" cy="0"/>
        </a:xfrm>
      </p:grpSpPr>
      <p:pic>
        <p:nvPicPr>
          <p:cNvPr id="201" name="Google Shape;201;p21"/>
          <p:cNvPicPr preferRelativeResize="0"/>
          <p:nvPr/>
        </p:nvPicPr>
        <p:blipFill rotWithShape="1">
          <a:blip r:embed="rId2">
            <a:alphaModFix/>
          </a:blip>
          <a:srcRect b="7757" l="0" r="0" t="-9301"/>
          <a:stretch/>
        </p:blipFill>
        <p:spPr>
          <a:xfrm>
            <a:off x="0" y="-518275"/>
            <a:ext cx="9144005" cy="5661775"/>
          </a:xfrm>
          <a:prstGeom prst="rect">
            <a:avLst/>
          </a:prstGeom>
          <a:noFill/>
          <a:ln>
            <a:noFill/>
          </a:ln>
        </p:spPr>
      </p:pic>
      <p:sp>
        <p:nvSpPr>
          <p:cNvPr id="202" name="Google Shape;202;p21"/>
          <p:cNvSpPr txBox="1"/>
          <p:nvPr/>
        </p:nvSpPr>
        <p:spPr>
          <a:xfrm>
            <a:off x="10392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203" name="Google Shape;203;p21"/>
          <p:cNvSpPr txBox="1"/>
          <p:nvPr/>
        </p:nvSpPr>
        <p:spPr>
          <a:xfrm>
            <a:off x="48876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204" name="Google Shape;204;p21"/>
          <p:cNvCxnSpPr>
            <a:stCxn id="202" idx="3"/>
            <a:endCxn id="203" idx="1"/>
          </p:cNvCxnSpPr>
          <p:nvPr/>
        </p:nvCxnSpPr>
        <p:spPr>
          <a:xfrm>
            <a:off x="4256400" y="2724150"/>
            <a:ext cx="631200" cy="0"/>
          </a:xfrm>
          <a:prstGeom prst="straightConnector1">
            <a:avLst/>
          </a:prstGeom>
          <a:noFill/>
          <a:ln cap="flat" cmpd="sng" w="28575">
            <a:solidFill>
              <a:srgbClr val="FFFFFF"/>
            </a:solidFill>
            <a:prstDash val="solid"/>
            <a:round/>
            <a:headEnd len="med" w="med" type="none"/>
            <a:tailEnd len="med" w="med" type="triangle"/>
          </a:ln>
        </p:spPr>
      </p:cxnSp>
      <p:sp>
        <p:nvSpPr>
          <p:cNvPr id="205" name="Google Shape;205;p21"/>
          <p:cNvSpPr txBox="1"/>
          <p:nvPr/>
        </p:nvSpPr>
        <p:spPr>
          <a:xfrm>
            <a:off x="1101579" y="38769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cxnSp>
        <p:nvCxnSpPr>
          <p:cNvPr id="206" name="Google Shape;206;p21"/>
          <p:cNvCxnSpPr/>
          <p:nvPr/>
        </p:nvCxnSpPr>
        <p:spPr>
          <a:xfrm>
            <a:off x="841500" y="3739425"/>
            <a:ext cx="7461000" cy="0"/>
          </a:xfrm>
          <a:prstGeom prst="straightConnector1">
            <a:avLst/>
          </a:prstGeom>
          <a:noFill/>
          <a:ln cap="flat" cmpd="sng" w="28575">
            <a:solidFill>
              <a:srgbClr val="FFFFFF"/>
            </a:solidFill>
            <a:prstDash val="solid"/>
            <a:round/>
            <a:headEnd len="med" w="med" type="none"/>
            <a:tailEnd len="med" w="med" type="none"/>
          </a:ln>
        </p:spPr>
      </p:cxnSp>
      <p:pic>
        <p:nvPicPr>
          <p:cNvPr id="207" name="Google Shape;207;p21"/>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208" name="Google Shape;208;p2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209" name="Google Shape;209;p21"/>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10" name="Google Shape;210;p21"/>
          <p:cNvSpPr txBox="1"/>
          <p:nvPr>
            <p:ph idx="2" type="subTitle"/>
          </p:nvPr>
        </p:nvSpPr>
        <p:spPr>
          <a:xfrm>
            <a:off x="1446150" y="3980621"/>
            <a:ext cx="6455400" cy="304200"/>
          </a:xfrm>
          <a:prstGeom prst="rect">
            <a:avLst/>
          </a:prstGeom>
        </p:spPr>
        <p:txBody>
          <a:bodyPr anchorCtr="0" anchor="t" bIns="91425" lIns="91425" spcFirstLastPara="1" rIns="91425" wrap="square" tIns="91425"/>
          <a:lstStyle>
            <a:lvl1pPr lv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a:spcBef>
                <a:spcPts val="1600"/>
              </a:spcBef>
              <a:spcAft>
                <a:spcPts val="0"/>
              </a:spcAft>
              <a:buNone/>
              <a:defRPr>
                <a:latin typeface="Open Sans Light"/>
                <a:ea typeface="Open Sans Light"/>
                <a:cs typeface="Open Sans Light"/>
                <a:sym typeface="Open Sans Light"/>
              </a:defRPr>
            </a:lvl2pPr>
            <a:lvl3pPr lvl="2">
              <a:spcBef>
                <a:spcPts val="1600"/>
              </a:spcBef>
              <a:spcAft>
                <a:spcPts val="0"/>
              </a:spcAft>
              <a:buNone/>
              <a:defRPr>
                <a:latin typeface="Open Sans Light"/>
                <a:ea typeface="Open Sans Light"/>
                <a:cs typeface="Open Sans Light"/>
                <a:sym typeface="Open Sans Light"/>
              </a:defRPr>
            </a:lvl3pPr>
            <a:lvl4pPr lvl="3">
              <a:spcBef>
                <a:spcPts val="1600"/>
              </a:spcBef>
              <a:spcAft>
                <a:spcPts val="0"/>
              </a:spcAft>
              <a:buNone/>
              <a:defRPr>
                <a:latin typeface="Open Sans Light"/>
                <a:ea typeface="Open Sans Light"/>
                <a:cs typeface="Open Sans Light"/>
                <a:sym typeface="Open Sans Light"/>
              </a:defRPr>
            </a:lvl4pPr>
            <a:lvl5pPr lvl="4">
              <a:spcBef>
                <a:spcPts val="1600"/>
              </a:spcBef>
              <a:spcAft>
                <a:spcPts val="0"/>
              </a:spcAft>
              <a:buNone/>
              <a:defRPr>
                <a:latin typeface="Open Sans Light"/>
                <a:ea typeface="Open Sans Light"/>
                <a:cs typeface="Open Sans Light"/>
                <a:sym typeface="Open Sans Light"/>
              </a:defRPr>
            </a:lvl5pPr>
            <a:lvl6pPr lvl="5">
              <a:spcBef>
                <a:spcPts val="1600"/>
              </a:spcBef>
              <a:spcAft>
                <a:spcPts val="0"/>
              </a:spcAft>
              <a:buNone/>
              <a:defRPr>
                <a:latin typeface="Open Sans Light"/>
                <a:ea typeface="Open Sans Light"/>
                <a:cs typeface="Open Sans Light"/>
                <a:sym typeface="Open Sans Light"/>
              </a:defRPr>
            </a:lvl6pPr>
            <a:lvl7pPr lvl="6">
              <a:spcBef>
                <a:spcPts val="1600"/>
              </a:spcBef>
              <a:spcAft>
                <a:spcPts val="0"/>
              </a:spcAft>
              <a:buNone/>
              <a:defRPr>
                <a:latin typeface="Open Sans Light"/>
                <a:ea typeface="Open Sans Light"/>
                <a:cs typeface="Open Sans Light"/>
                <a:sym typeface="Open Sans Light"/>
              </a:defRPr>
            </a:lvl7pPr>
            <a:lvl8pPr lvl="7">
              <a:spcBef>
                <a:spcPts val="1600"/>
              </a:spcBef>
              <a:spcAft>
                <a:spcPts val="0"/>
              </a:spcAft>
              <a:buNone/>
              <a:defRPr>
                <a:latin typeface="Open Sans Light"/>
                <a:ea typeface="Open Sans Light"/>
                <a:cs typeface="Open Sans Light"/>
                <a:sym typeface="Open Sans Light"/>
              </a:defRPr>
            </a:lvl8pPr>
            <a:lvl9pPr lvl="8">
              <a:spcBef>
                <a:spcPts val="1600"/>
              </a:spcBef>
              <a:spcAft>
                <a:spcPts val="1600"/>
              </a:spcAft>
              <a:buNone/>
              <a:defRPr>
                <a:latin typeface="Open Sans Light"/>
                <a:ea typeface="Open Sans Light"/>
                <a:cs typeface="Open Sans Light"/>
                <a:sym typeface="Open Sans Light"/>
              </a:defRPr>
            </a:lvl9pPr>
          </a:lstStyle>
          <a:p/>
        </p:txBody>
      </p:sp>
      <p:sp>
        <p:nvSpPr>
          <p:cNvPr id="211" name="Google Shape;211;p21"/>
          <p:cNvSpPr txBox="1"/>
          <p:nvPr>
            <p:ph idx="3" type="subTitle"/>
          </p:nvPr>
        </p:nvSpPr>
        <p:spPr>
          <a:xfrm>
            <a:off x="1446150" y="4284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12" name="Google Shape;212;p21"/>
          <p:cNvSpPr txBox="1"/>
          <p:nvPr>
            <p:ph idx="4" type="subTitle"/>
          </p:nvPr>
        </p:nvSpPr>
        <p:spPr>
          <a:xfrm>
            <a:off x="1446150" y="45890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13" name="Google Shape;213;p21"/>
          <p:cNvSpPr txBox="1"/>
          <p:nvPr/>
        </p:nvSpPr>
        <p:spPr>
          <a:xfrm>
            <a:off x="1101579" y="41825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214" name="Google Shape;214;p21"/>
          <p:cNvSpPr txBox="1"/>
          <p:nvPr/>
        </p:nvSpPr>
        <p:spPr>
          <a:xfrm>
            <a:off x="1101579" y="4480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215" name="Google Shape;215;p21"/>
          <p:cNvSpPr txBox="1"/>
          <p:nvPr>
            <p:ph idx="5" type="subTitle"/>
          </p:nvPr>
        </p:nvSpPr>
        <p:spPr>
          <a:xfrm>
            <a:off x="1051075" y="2117025"/>
            <a:ext cx="3217200" cy="1220400"/>
          </a:xfrm>
          <a:prstGeom prst="rect">
            <a:avLst/>
          </a:prstGeom>
        </p:spPr>
        <p:txBody>
          <a:bodyPr anchorCtr="0" anchor="t" bIns="91425" lIns="91425" spcFirstLastPara="1" rIns="91425" wrap="square" tIns="91425"/>
          <a:lstStyle>
            <a:lvl1pPr lv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216" name="Google Shape;216;p21"/>
          <p:cNvSpPr txBox="1"/>
          <p:nvPr>
            <p:ph idx="6" type="subTitle"/>
          </p:nvPr>
        </p:nvSpPr>
        <p:spPr>
          <a:xfrm>
            <a:off x="4887600"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17" name="Google Shape;217;p21"/>
          <p:cNvSpPr txBox="1"/>
          <p:nvPr>
            <p:ph type="title"/>
          </p:nvPr>
        </p:nvSpPr>
        <p:spPr>
          <a:xfrm>
            <a:off x="954150" y="864700"/>
            <a:ext cx="7260600" cy="844200"/>
          </a:xfrm>
          <a:prstGeom prst="rect">
            <a:avLst/>
          </a:prstGeom>
        </p:spPr>
        <p:txBody>
          <a:bodyPr anchorCtr="0" anchor="t" bIns="91425" lIns="91425" spcFirstLastPara="1" rIns="91425" wrap="square" tIns="91425"/>
          <a:lstStyle>
            <a:lvl1pPr lvl="0" algn="ctr">
              <a:spcBef>
                <a:spcPts val="0"/>
              </a:spcBef>
              <a:spcAft>
                <a:spcPts val="0"/>
              </a:spcAft>
              <a:buNone/>
              <a:defRPr b="1" sz="3600">
                <a:solidFill>
                  <a:srgbClr val="FFFFFF"/>
                </a:solidFill>
                <a:latin typeface="Open Sans"/>
                <a:ea typeface="Open Sans"/>
                <a:cs typeface="Open Sans"/>
                <a:sym typeface="Open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1">
  <p:cSld name="CUSTOM_6_1">
    <p:spTree>
      <p:nvGrpSpPr>
        <p:cNvPr id="218" name="Shape 218"/>
        <p:cNvGrpSpPr/>
        <p:nvPr/>
      </p:nvGrpSpPr>
      <p:grpSpPr>
        <a:xfrm>
          <a:off x="0" y="0"/>
          <a:ext cx="0" cy="0"/>
          <a:chOff x="0" y="0"/>
          <a:chExt cx="0" cy="0"/>
        </a:xfrm>
      </p:grpSpPr>
      <p:sp>
        <p:nvSpPr>
          <p:cNvPr id="219" name="Google Shape;219;p22"/>
          <p:cNvSpPr txBox="1"/>
          <p:nvPr/>
        </p:nvSpPr>
        <p:spPr>
          <a:xfrm>
            <a:off x="10392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220" name="Google Shape;220;p22"/>
          <p:cNvSpPr txBox="1"/>
          <p:nvPr/>
        </p:nvSpPr>
        <p:spPr>
          <a:xfrm>
            <a:off x="48876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221" name="Google Shape;221;p22"/>
          <p:cNvCxnSpPr>
            <a:stCxn id="219" idx="3"/>
            <a:endCxn id="220" idx="1"/>
          </p:cNvCxnSpPr>
          <p:nvPr/>
        </p:nvCxnSpPr>
        <p:spPr>
          <a:xfrm>
            <a:off x="4256400" y="2625500"/>
            <a:ext cx="631200" cy="0"/>
          </a:xfrm>
          <a:prstGeom prst="straightConnector1">
            <a:avLst/>
          </a:prstGeom>
          <a:noFill/>
          <a:ln cap="flat" cmpd="sng" w="28575">
            <a:solidFill>
              <a:srgbClr val="0190BF"/>
            </a:solidFill>
            <a:prstDash val="solid"/>
            <a:round/>
            <a:headEnd len="med" w="med" type="none"/>
            <a:tailEnd len="med" w="med" type="triangle"/>
          </a:ln>
        </p:spPr>
      </p:cxnSp>
      <p:sp>
        <p:nvSpPr>
          <p:cNvPr id="222" name="Google Shape;222;p22"/>
          <p:cNvSpPr txBox="1"/>
          <p:nvPr/>
        </p:nvSpPr>
        <p:spPr>
          <a:xfrm>
            <a:off x="1101579" y="4181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cxnSp>
        <p:nvCxnSpPr>
          <p:cNvPr id="223" name="Google Shape;223;p22"/>
          <p:cNvCxnSpPr/>
          <p:nvPr/>
        </p:nvCxnSpPr>
        <p:spPr>
          <a:xfrm>
            <a:off x="841500" y="4120425"/>
            <a:ext cx="7461000" cy="0"/>
          </a:xfrm>
          <a:prstGeom prst="straightConnector1">
            <a:avLst/>
          </a:prstGeom>
          <a:noFill/>
          <a:ln cap="flat" cmpd="sng" w="28575">
            <a:solidFill>
              <a:srgbClr val="0190BF"/>
            </a:solidFill>
            <a:prstDash val="solid"/>
            <a:round/>
            <a:headEnd len="med" w="med" type="none"/>
            <a:tailEnd len="med" w="med" type="none"/>
          </a:ln>
        </p:spPr>
      </p:cxnSp>
      <p:sp>
        <p:nvSpPr>
          <p:cNvPr id="224" name="Google Shape;224;p2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25" name="Google Shape;225;p22"/>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226" name="Google Shape;226;p22"/>
          <p:cNvSpPr txBox="1"/>
          <p:nvPr>
            <p:ph idx="2" type="subTitle"/>
          </p:nvPr>
        </p:nvSpPr>
        <p:spPr>
          <a:xfrm>
            <a:off x="1446150" y="42854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27" name="Google Shape;227;p22"/>
          <p:cNvSpPr txBox="1"/>
          <p:nvPr>
            <p:ph idx="3" type="subTitle"/>
          </p:nvPr>
        </p:nvSpPr>
        <p:spPr>
          <a:xfrm>
            <a:off x="1446150" y="4589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28" name="Google Shape;228;p22"/>
          <p:cNvSpPr txBox="1"/>
          <p:nvPr/>
        </p:nvSpPr>
        <p:spPr>
          <a:xfrm>
            <a:off x="1101579" y="44873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sp>
        <p:nvSpPr>
          <p:cNvPr id="229" name="Google Shape;229;p22"/>
          <p:cNvSpPr txBox="1"/>
          <p:nvPr>
            <p:ph idx="4" type="subTitle"/>
          </p:nvPr>
        </p:nvSpPr>
        <p:spPr>
          <a:xfrm>
            <a:off x="1051075"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0" name="Google Shape;230;p22"/>
          <p:cNvSpPr txBox="1"/>
          <p:nvPr>
            <p:ph idx="5" type="subTitle"/>
          </p:nvPr>
        </p:nvSpPr>
        <p:spPr>
          <a:xfrm>
            <a:off x="4887600"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1" name="Google Shape;231;p22"/>
          <p:cNvSpPr txBox="1"/>
          <p:nvPr>
            <p:ph type="title"/>
          </p:nvPr>
        </p:nvSpPr>
        <p:spPr>
          <a:xfrm>
            <a:off x="954150" y="5599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32" name="Google Shape;232;p22"/>
          <p:cNvPicPr preferRelativeResize="0"/>
          <p:nvPr/>
        </p:nvPicPr>
        <p:blipFill>
          <a:blip r:embed="rId2">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p:cSld name="CUSTOM_11">
    <p:spTree>
      <p:nvGrpSpPr>
        <p:cNvPr id="233" name="Shape 233"/>
        <p:cNvGrpSpPr/>
        <p:nvPr/>
      </p:nvGrpSpPr>
      <p:grpSpPr>
        <a:xfrm>
          <a:off x="0" y="0"/>
          <a:ext cx="0" cy="0"/>
          <a:chOff x="0" y="0"/>
          <a:chExt cx="0" cy="0"/>
        </a:xfrm>
      </p:grpSpPr>
      <p:grpSp>
        <p:nvGrpSpPr>
          <p:cNvPr id="234" name="Google Shape;234;p23"/>
          <p:cNvGrpSpPr/>
          <p:nvPr/>
        </p:nvGrpSpPr>
        <p:grpSpPr>
          <a:xfrm>
            <a:off x="504600" y="3349696"/>
            <a:ext cx="8134800" cy="252625"/>
            <a:chOff x="504600" y="3522246"/>
            <a:chExt cx="8134800" cy="252625"/>
          </a:xfrm>
        </p:grpSpPr>
        <p:cxnSp>
          <p:nvCxnSpPr>
            <p:cNvPr id="235" name="Google Shape;235;p23"/>
            <p:cNvCxnSpPr/>
            <p:nvPr/>
          </p:nvCxnSpPr>
          <p:spPr>
            <a:xfrm>
              <a:off x="504600" y="3647050"/>
              <a:ext cx="8134800" cy="0"/>
            </a:xfrm>
            <a:prstGeom prst="straightConnector1">
              <a:avLst/>
            </a:prstGeom>
            <a:noFill/>
            <a:ln cap="flat" cmpd="sng" w="38100">
              <a:solidFill>
                <a:srgbClr val="0190BF"/>
              </a:solidFill>
              <a:prstDash val="solid"/>
              <a:round/>
              <a:headEnd len="med" w="med" type="none"/>
              <a:tailEnd len="med" w="med" type="triangle"/>
            </a:ln>
          </p:spPr>
        </p:cxnSp>
        <p:sp>
          <p:nvSpPr>
            <p:cNvPr id="236" name="Google Shape;236;p23"/>
            <p:cNvSpPr/>
            <p:nvPr/>
          </p:nvSpPr>
          <p:spPr>
            <a:xfrm>
              <a:off x="15430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37" name="Google Shape;237;p23"/>
            <p:cNvSpPr/>
            <p:nvPr/>
          </p:nvSpPr>
          <p:spPr>
            <a:xfrm>
              <a:off x="27047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38" name="Google Shape;238;p23"/>
            <p:cNvSpPr/>
            <p:nvPr/>
          </p:nvSpPr>
          <p:spPr>
            <a:xfrm>
              <a:off x="38663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39" name="Google Shape;239;p23"/>
            <p:cNvSpPr/>
            <p:nvPr/>
          </p:nvSpPr>
          <p:spPr>
            <a:xfrm>
              <a:off x="50280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40" name="Google Shape;240;p23"/>
            <p:cNvSpPr/>
            <p:nvPr/>
          </p:nvSpPr>
          <p:spPr>
            <a:xfrm>
              <a:off x="618967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41" name="Google Shape;241;p23"/>
            <p:cNvSpPr/>
            <p:nvPr/>
          </p:nvSpPr>
          <p:spPr>
            <a:xfrm>
              <a:off x="73513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sp>
        <p:nvSpPr>
          <p:cNvPr id="242" name="Google Shape;242;p23"/>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43" name="Google Shape;243;p23"/>
          <p:cNvSpPr txBox="1"/>
          <p:nvPr>
            <p:ph idx="1" type="subTitle"/>
          </p:nvPr>
        </p:nvSpPr>
        <p:spPr>
          <a:xfrm>
            <a:off x="118200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44" name="Google Shape;244;p23"/>
          <p:cNvSpPr txBox="1"/>
          <p:nvPr>
            <p:ph idx="2" type="subTitle"/>
          </p:nvPr>
        </p:nvSpPr>
        <p:spPr>
          <a:xfrm>
            <a:off x="235819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45" name="Google Shape;245;p23"/>
          <p:cNvSpPr txBox="1"/>
          <p:nvPr>
            <p:ph idx="3" type="subTitle"/>
          </p:nvPr>
        </p:nvSpPr>
        <p:spPr>
          <a:xfrm>
            <a:off x="349872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46" name="Google Shape;246;p23"/>
          <p:cNvSpPr txBox="1"/>
          <p:nvPr>
            <p:ph idx="4" type="subTitle"/>
          </p:nvPr>
        </p:nvSpPr>
        <p:spPr>
          <a:xfrm>
            <a:off x="4663264"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47" name="Google Shape;247;p23"/>
          <p:cNvSpPr txBox="1"/>
          <p:nvPr>
            <p:ph idx="5" type="subTitle"/>
          </p:nvPr>
        </p:nvSpPr>
        <p:spPr>
          <a:xfrm>
            <a:off x="5824496"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48" name="Google Shape;248;p23"/>
          <p:cNvSpPr txBox="1"/>
          <p:nvPr>
            <p:ph idx="6" type="subTitle"/>
          </p:nvPr>
        </p:nvSpPr>
        <p:spPr>
          <a:xfrm>
            <a:off x="698572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pic>
        <p:nvPicPr>
          <p:cNvPr id="249" name="Google Shape;249;p23"/>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250" name="Google Shape;250;p2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51" name="Google Shape;251;p23"/>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252" name="Google Shape;252;p23"/>
          <p:cNvCxnSpPr/>
          <p:nvPr/>
        </p:nvCxnSpPr>
        <p:spPr>
          <a:xfrm>
            <a:off x="311725" y="4274525"/>
            <a:ext cx="0" cy="717000"/>
          </a:xfrm>
          <a:prstGeom prst="straightConnector1">
            <a:avLst/>
          </a:prstGeom>
          <a:noFill/>
          <a:ln cap="flat" cmpd="sng" w="19050">
            <a:solidFill>
              <a:srgbClr val="0190BF"/>
            </a:solidFill>
            <a:prstDash val="solid"/>
            <a:round/>
            <a:headEnd len="med" w="med" type="none"/>
            <a:tailEnd len="med" w="med" type="none"/>
          </a:ln>
        </p:spPr>
      </p:cxnSp>
      <p:sp>
        <p:nvSpPr>
          <p:cNvPr id="253" name="Google Shape;253;p23"/>
          <p:cNvSpPr txBox="1"/>
          <p:nvPr>
            <p:ph idx="8" type="subTitle"/>
          </p:nvPr>
        </p:nvSpPr>
        <p:spPr>
          <a:xfrm>
            <a:off x="372725" y="4285425"/>
            <a:ext cx="82668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1">
  <p:cSld name="CUSTOM_11_1">
    <p:spTree>
      <p:nvGrpSpPr>
        <p:cNvPr id="254" name="Shape 254"/>
        <p:cNvGrpSpPr/>
        <p:nvPr/>
      </p:nvGrpSpPr>
      <p:grpSpPr>
        <a:xfrm>
          <a:off x="0" y="0"/>
          <a:ext cx="0" cy="0"/>
          <a:chOff x="0" y="0"/>
          <a:chExt cx="0" cy="0"/>
        </a:xfrm>
      </p:grpSpPr>
      <p:sp>
        <p:nvSpPr>
          <p:cNvPr id="255" name="Google Shape;255;p24"/>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56" name="Google Shape;256;p24"/>
          <p:cNvSpPr txBox="1"/>
          <p:nvPr>
            <p:ph idx="1" type="subTitle"/>
          </p:nvPr>
        </p:nvSpPr>
        <p:spPr>
          <a:xfrm>
            <a:off x="2003375" y="2394075"/>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pic>
        <p:nvPicPr>
          <p:cNvPr id="257" name="Google Shape;257;p24"/>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258" name="Google Shape;258;p2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59" name="Google Shape;259;p24"/>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260" name="Google Shape;260;p24"/>
          <p:cNvPicPr preferRelativeResize="0"/>
          <p:nvPr/>
        </p:nvPicPr>
        <p:blipFill>
          <a:blip r:embed="rId3">
            <a:alphaModFix/>
          </a:blip>
          <a:stretch>
            <a:fillRect/>
          </a:stretch>
        </p:blipFill>
        <p:spPr>
          <a:xfrm>
            <a:off x="739800" y="1795550"/>
            <a:ext cx="1313225" cy="1313225"/>
          </a:xfrm>
          <a:prstGeom prst="rect">
            <a:avLst/>
          </a:prstGeom>
          <a:noFill/>
          <a:ln>
            <a:noFill/>
          </a:ln>
        </p:spPr>
      </p:pic>
      <p:pic>
        <p:nvPicPr>
          <p:cNvPr id="261" name="Google Shape;261;p24"/>
          <p:cNvPicPr preferRelativeResize="0"/>
          <p:nvPr/>
        </p:nvPicPr>
        <p:blipFill>
          <a:blip r:embed="rId3">
            <a:alphaModFix/>
          </a:blip>
          <a:stretch>
            <a:fillRect/>
          </a:stretch>
        </p:blipFill>
        <p:spPr>
          <a:xfrm>
            <a:off x="739800" y="3108775"/>
            <a:ext cx="1313225" cy="1313225"/>
          </a:xfrm>
          <a:prstGeom prst="rect">
            <a:avLst/>
          </a:prstGeom>
          <a:noFill/>
          <a:ln>
            <a:noFill/>
          </a:ln>
        </p:spPr>
      </p:pic>
      <p:sp>
        <p:nvSpPr>
          <p:cNvPr id="262" name="Google Shape;262;p24"/>
          <p:cNvSpPr txBox="1"/>
          <p:nvPr>
            <p:ph idx="3" type="subTitle"/>
          </p:nvPr>
        </p:nvSpPr>
        <p:spPr>
          <a:xfrm>
            <a:off x="2003375" y="3682550"/>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263" name="Google Shape;263;p24"/>
          <p:cNvSpPr txBox="1"/>
          <p:nvPr>
            <p:ph idx="4" type="subTitle"/>
          </p:nvPr>
        </p:nvSpPr>
        <p:spPr>
          <a:xfrm>
            <a:off x="2003375" y="2134575"/>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
        <p:nvSpPr>
          <p:cNvPr id="264" name="Google Shape;264;p24"/>
          <p:cNvSpPr txBox="1"/>
          <p:nvPr>
            <p:ph idx="5" type="subTitle"/>
          </p:nvPr>
        </p:nvSpPr>
        <p:spPr>
          <a:xfrm>
            <a:off x="2003375" y="3423050"/>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p:cSld name="CUSTOM_7">
    <p:spTree>
      <p:nvGrpSpPr>
        <p:cNvPr id="265" name="Shape 26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1">
  <p:cSld name="CUSTOM_7_1">
    <p:spTree>
      <p:nvGrpSpPr>
        <p:cNvPr id="266" name="Shape 266"/>
        <p:cNvGrpSpPr/>
        <p:nvPr/>
      </p:nvGrpSpPr>
      <p:grpSpPr>
        <a:xfrm>
          <a:off x="0" y="0"/>
          <a:ext cx="0" cy="0"/>
          <a:chOff x="0" y="0"/>
          <a:chExt cx="0" cy="0"/>
        </a:xfrm>
      </p:grpSpPr>
      <p:pic>
        <p:nvPicPr>
          <p:cNvPr id="267" name="Google Shape;267;p26"/>
          <p:cNvPicPr preferRelativeResize="0"/>
          <p:nvPr/>
        </p:nvPicPr>
        <p:blipFill>
          <a:blip r:embed="rId2">
            <a:alphaModFix/>
          </a:blip>
          <a:stretch>
            <a:fillRect/>
          </a:stretch>
        </p:blipFill>
        <p:spPr>
          <a:xfrm>
            <a:off x="0" y="0"/>
            <a:ext cx="9144004" cy="5145613"/>
          </a:xfrm>
          <a:prstGeom prst="rect">
            <a:avLst/>
          </a:prstGeom>
          <a:noFill/>
          <a:ln>
            <a:noFill/>
          </a:ln>
        </p:spPr>
      </p:pic>
      <p:sp>
        <p:nvSpPr>
          <p:cNvPr id="268" name="Google Shape;268;p26"/>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CONTACT US</a:t>
            </a:r>
            <a:endParaRPr b="1" sz="3600">
              <a:solidFill>
                <a:srgbClr val="FFFFFF"/>
              </a:solidFill>
              <a:latin typeface="Open Sans"/>
              <a:ea typeface="Open Sans"/>
              <a:cs typeface="Open Sans"/>
              <a:sym typeface="Open Sans"/>
            </a:endParaRPr>
          </a:p>
        </p:txBody>
      </p:sp>
      <p:sp>
        <p:nvSpPr>
          <p:cNvPr id="269" name="Google Shape;269;p26"/>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+371 22 07 28 87</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https://www.instagram.com/infinitum8agency/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270" name="Google Shape;270;p26"/>
          <p:cNvPicPr preferRelativeResize="0"/>
          <p:nvPr/>
        </p:nvPicPr>
        <p:blipFill>
          <a:blip r:embed="rId3">
            <a:alphaModFix/>
          </a:blip>
          <a:stretch>
            <a:fillRect/>
          </a:stretch>
        </p:blipFill>
        <p:spPr>
          <a:xfrm>
            <a:off x="1085150" y="2952750"/>
            <a:ext cx="188625" cy="188634"/>
          </a:xfrm>
          <a:prstGeom prst="rect">
            <a:avLst/>
          </a:prstGeom>
          <a:noFill/>
          <a:ln>
            <a:noFill/>
          </a:ln>
        </p:spPr>
      </p:pic>
      <p:pic>
        <p:nvPicPr>
          <p:cNvPr id="271" name="Google Shape;271;p26"/>
          <p:cNvPicPr preferRelativeResize="0"/>
          <p:nvPr/>
        </p:nvPicPr>
        <p:blipFill>
          <a:blip r:embed="rId4">
            <a:alphaModFix/>
          </a:blip>
          <a:stretch>
            <a:fillRect/>
          </a:stretch>
        </p:blipFill>
        <p:spPr>
          <a:xfrm>
            <a:off x="1085150" y="3224654"/>
            <a:ext cx="188625" cy="188634"/>
          </a:xfrm>
          <a:prstGeom prst="rect">
            <a:avLst/>
          </a:prstGeom>
          <a:noFill/>
          <a:ln>
            <a:noFill/>
          </a:ln>
        </p:spPr>
      </p:pic>
      <p:pic>
        <p:nvPicPr>
          <p:cNvPr id="272" name="Google Shape;272;p26"/>
          <p:cNvPicPr preferRelativeResize="0"/>
          <p:nvPr/>
        </p:nvPicPr>
        <p:blipFill>
          <a:blip r:embed="rId5">
            <a:alphaModFix/>
          </a:blip>
          <a:stretch>
            <a:fillRect/>
          </a:stretch>
        </p:blipFill>
        <p:spPr>
          <a:xfrm>
            <a:off x="1085150" y="3465139"/>
            <a:ext cx="188625" cy="188634"/>
          </a:xfrm>
          <a:prstGeom prst="rect">
            <a:avLst/>
          </a:prstGeom>
          <a:noFill/>
          <a:ln>
            <a:noFill/>
          </a:ln>
        </p:spPr>
      </p:pic>
      <p:pic>
        <p:nvPicPr>
          <p:cNvPr id="273" name="Google Shape;273;p26"/>
          <p:cNvPicPr preferRelativeResize="0"/>
          <p:nvPr/>
        </p:nvPicPr>
        <p:blipFill>
          <a:blip r:embed="rId6">
            <a:alphaModFix/>
          </a:blip>
          <a:stretch>
            <a:fillRect/>
          </a:stretch>
        </p:blipFill>
        <p:spPr>
          <a:xfrm>
            <a:off x="1085150" y="3705614"/>
            <a:ext cx="188625" cy="188634"/>
          </a:xfrm>
          <a:prstGeom prst="rect">
            <a:avLst/>
          </a:prstGeom>
          <a:noFill/>
          <a:ln>
            <a:noFill/>
          </a:ln>
        </p:spPr>
      </p:pic>
      <p:pic>
        <p:nvPicPr>
          <p:cNvPr id="274" name="Google Shape;274;p26"/>
          <p:cNvPicPr preferRelativeResize="0"/>
          <p:nvPr/>
        </p:nvPicPr>
        <p:blipFill>
          <a:blip r:embed="rId7">
            <a:alphaModFix/>
          </a:blip>
          <a:stretch>
            <a:fillRect/>
          </a:stretch>
        </p:blipFill>
        <p:spPr>
          <a:xfrm>
            <a:off x="1085150" y="3977528"/>
            <a:ext cx="188625" cy="188634"/>
          </a:xfrm>
          <a:prstGeom prst="rect">
            <a:avLst/>
          </a:prstGeom>
          <a:noFill/>
          <a:ln>
            <a:noFill/>
          </a:ln>
        </p:spPr>
      </p:pic>
      <p:pic>
        <p:nvPicPr>
          <p:cNvPr id="275" name="Google Shape;275;p26"/>
          <p:cNvPicPr preferRelativeResize="0"/>
          <p:nvPr/>
        </p:nvPicPr>
        <p:blipFill>
          <a:blip r:embed="rId8">
            <a:alphaModFix/>
          </a:blip>
          <a:stretch>
            <a:fillRect/>
          </a:stretch>
        </p:blipFill>
        <p:spPr>
          <a:xfrm>
            <a:off x="1085150" y="4249441"/>
            <a:ext cx="188625" cy="188634"/>
          </a:xfrm>
          <a:prstGeom prst="rect">
            <a:avLst/>
          </a:prstGeom>
          <a:noFill/>
          <a:ln>
            <a:noFill/>
          </a:ln>
        </p:spPr>
      </p:pic>
      <p:cxnSp>
        <p:nvCxnSpPr>
          <p:cNvPr id="276" name="Google Shape;276;p26"/>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277" name="Google Shape;277;p26"/>
          <p:cNvPicPr preferRelativeResize="0"/>
          <p:nvPr/>
        </p:nvPicPr>
        <p:blipFill>
          <a:blip r:embed="rId9">
            <a:alphaModFix/>
          </a:blip>
          <a:stretch>
            <a:fillRect/>
          </a:stretch>
        </p:blipFill>
        <p:spPr>
          <a:xfrm>
            <a:off x="8091499" y="190658"/>
            <a:ext cx="871049" cy="150817"/>
          </a:xfrm>
          <a:prstGeom prst="rect">
            <a:avLst/>
          </a:prstGeom>
          <a:noFill/>
          <a:ln>
            <a:noFill/>
          </a:ln>
        </p:spPr>
      </p:pic>
      <p:pic>
        <p:nvPicPr>
          <p:cNvPr id="278" name="Google Shape;278;p26"/>
          <p:cNvPicPr preferRelativeResize="0"/>
          <p:nvPr/>
        </p:nvPicPr>
        <p:blipFill>
          <a:blip r:embed="rId10">
            <a:alphaModFix/>
          </a:blip>
          <a:stretch>
            <a:fillRect/>
          </a:stretch>
        </p:blipFill>
        <p:spPr>
          <a:xfrm>
            <a:off x="1043550" y="2314562"/>
            <a:ext cx="271819" cy="271826"/>
          </a:xfrm>
          <a:prstGeom prst="rect">
            <a:avLst/>
          </a:prstGeom>
          <a:noFill/>
          <a:ln>
            <a:noFill/>
          </a:ln>
        </p:spPr>
      </p:pic>
      <p:pic>
        <p:nvPicPr>
          <p:cNvPr id="279" name="Google Shape;279;p26"/>
          <p:cNvPicPr preferRelativeResize="0"/>
          <p:nvPr/>
        </p:nvPicPr>
        <p:blipFill>
          <a:blip r:embed="rId11">
            <a:alphaModFix/>
          </a:blip>
          <a:stretch>
            <a:fillRect/>
          </a:stretch>
        </p:blipFill>
        <p:spPr>
          <a:xfrm>
            <a:off x="1043550" y="1975475"/>
            <a:ext cx="271819" cy="2718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8">
  <p:cSld name="CUSTOM_8">
    <p:spTree>
      <p:nvGrpSpPr>
        <p:cNvPr id="280" name="Shape 28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rsraksts" type="title">
  <p:cSld name="TITLE">
    <p:bg>
      <p:bgPr>
        <a:blipFill>
          <a:blip r:embed="rId2">
            <a:alphaModFix/>
          </a:blip>
          <a:stretch>
            <a:fillRect/>
          </a:stretch>
        </a:blipFill>
      </p:bgPr>
    </p:bg>
    <p:spTree>
      <p:nvGrpSpPr>
        <p:cNvPr id="285" name="Shape 285"/>
        <p:cNvGrpSpPr/>
        <p:nvPr/>
      </p:nvGrpSpPr>
      <p:grpSpPr>
        <a:xfrm>
          <a:off x="0" y="0"/>
          <a:ext cx="0" cy="0"/>
          <a:chOff x="0" y="0"/>
          <a:chExt cx="0" cy="0"/>
        </a:xfrm>
      </p:grpSpPr>
      <p:sp>
        <p:nvSpPr>
          <p:cNvPr id="286" name="Google Shape;286;p29"/>
          <p:cNvSpPr txBox="1"/>
          <p:nvPr>
            <p:ph type="ctrTitle"/>
          </p:nvPr>
        </p:nvSpPr>
        <p:spPr>
          <a:xfrm>
            <a:off x="835450" y="1432555"/>
            <a:ext cx="7473000" cy="17526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5500"/>
              <a:buFont typeface="Open Sans"/>
              <a:buNone/>
              <a:defRPr b="1" sz="55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pic>
        <p:nvPicPr>
          <p:cNvPr id="287" name="Google Shape;287;p29"/>
          <p:cNvPicPr preferRelativeResize="0"/>
          <p:nvPr/>
        </p:nvPicPr>
        <p:blipFill>
          <a:blip r:embed="rId3">
            <a:alphaModFix/>
          </a:blip>
          <a:stretch>
            <a:fillRect/>
          </a:stretch>
        </p:blipFill>
        <p:spPr>
          <a:xfrm>
            <a:off x="3715788" y="4096325"/>
            <a:ext cx="1712424" cy="691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2">
  <p:cSld name="CUSTOM_12">
    <p:spTree>
      <p:nvGrpSpPr>
        <p:cNvPr id="288" name="Shape 288"/>
        <p:cNvGrpSpPr/>
        <p:nvPr/>
      </p:nvGrpSpPr>
      <p:grpSpPr>
        <a:xfrm>
          <a:off x="0" y="0"/>
          <a:ext cx="0" cy="0"/>
          <a:chOff x="0" y="0"/>
          <a:chExt cx="0" cy="0"/>
        </a:xfrm>
      </p:grpSpPr>
      <p:sp>
        <p:nvSpPr>
          <p:cNvPr id="289" name="Google Shape;289;p30"/>
          <p:cNvSpPr txBox="1"/>
          <p:nvPr/>
        </p:nvSpPr>
        <p:spPr>
          <a:xfrm>
            <a:off x="826350" y="1713700"/>
            <a:ext cx="7491300" cy="126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Digitālā mārketinga aģentūrai </a:t>
            </a:r>
            <a:r>
              <a:rPr b="1" lang="en">
                <a:solidFill>
                  <a:srgbClr val="D9D9D9"/>
                </a:solidFill>
                <a:latin typeface="Open Sans"/>
                <a:ea typeface="Open Sans"/>
                <a:cs typeface="Open Sans"/>
                <a:sym typeface="Open Sans"/>
              </a:rPr>
              <a:t>SIA Infinitum8</a:t>
            </a:r>
            <a:endParaRPr b="1">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pieder intelektuālā īpašuma tiesības uz visu šajā darbā publicēto saturu</a:t>
            </a:r>
            <a:endParaRPr>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un prezentētajām idejām.</a:t>
            </a:r>
            <a:endParaRPr>
              <a:solidFill>
                <a:srgbClr val="D9D9D9"/>
              </a:solidFill>
              <a:latin typeface="Open Sans"/>
              <a:ea typeface="Open Sans"/>
              <a:cs typeface="Open Sans"/>
              <a:sym typeface="Open Sans"/>
            </a:endParaRPr>
          </a:p>
        </p:txBody>
      </p:sp>
      <p:cxnSp>
        <p:nvCxnSpPr>
          <p:cNvPr id="290" name="Google Shape;290;p30"/>
          <p:cNvCxnSpPr/>
          <p:nvPr/>
        </p:nvCxnSpPr>
        <p:spPr>
          <a:xfrm>
            <a:off x="826350" y="1647700"/>
            <a:ext cx="0" cy="13983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1" name="Shape 291"/>
        <p:cNvGrpSpPr/>
        <p:nvPr/>
      </p:nvGrpSpPr>
      <p:grpSpPr>
        <a:xfrm>
          <a:off x="0" y="0"/>
          <a:ext cx="0" cy="0"/>
          <a:chOff x="0" y="0"/>
          <a:chExt cx="0" cy="0"/>
        </a:xfrm>
      </p:grpSpPr>
      <p:pic>
        <p:nvPicPr>
          <p:cNvPr id="292" name="Google Shape;292;p31"/>
          <p:cNvPicPr preferRelativeResize="0"/>
          <p:nvPr/>
        </p:nvPicPr>
        <p:blipFill>
          <a:blip r:embed="rId2">
            <a:alphaModFix/>
          </a:blip>
          <a:stretch>
            <a:fillRect/>
          </a:stretch>
        </p:blipFill>
        <p:spPr>
          <a:xfrm>
            <a:off x="0" y="2314"/>
            <a:ext cx="9144005" cy="1882327"/>
          </a:xfrm>
          <a:prstGeom prst="rect">
            <a:avLst/>
          </a:prstGeom>
          <a:noFill/>
          <a:ln>
            <a:noFill/>
          </a:ln>
        </p:spPr>
      </p:pic>
      <p:pic>
        <p:nvPicPr>
          <p:cNvPr id="293" name="Google Shape;293;p31"/>
          <p:cNvPicPr preferRelativeResize="0"/>
          <p:nvPr/>
        </p:nvPicPr>
        <p:blipFill/>
        <p:spPr>
          <a:xfrm>
            <a:off x="0" y="2312"/>
            <a:ext cx="9144005" cy="1882327"/>
          </a:xfrm>
          <a:prstGeom prst="rect">
            <a:avLst/>
          </a:prstGeom>
          <a:noFill/>
          <a:ln>
            <a:noFill/>
          </a:ln>
        </p:spPr>
      </p:pic>
      <p:sp>
        <p:nvSpPr>
          <p:cNvPr id="294" name="Google Shape;294;p31"/>
          <p:cNvSpPr txBox="1"/>
          <p:nvPr>
            <p:ph idx="1" type="body"/>
          </p:nvPr>
        </p:nvSpPr>
        <p:spPr>
          <a:xfrm>
            <a:off x="308175"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295" name="Google Shape;295;p31"/>
          <p:cNvSpPr txBox="1"/>
          <p:nvPr>
            <p:ph idx="2" type="body"/>
          </p:nvPr>
        </p:nvSpPr>
        <p:spPr>
          <a:xfrm>
            <a:off x="4721201"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296" name="Google Shape;296;p31"/>
          <p:cNvSpPr txBox="1"/>
          <p:nvPr>
            <p:ph type="ctrTitle"/>
          </p:nvPr>
        </p:nvSpPr>
        <p:spPr>
          <a:xfrm>
            <a:off x="835500" y="830962"/>
            <a:ext cx="7473000" cy="8313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97" name="Google Shape;297;p3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298" name="Google Shape;298;p31"/>
          <p:cNvSpPr txBox="1"/>
          <p:nvPr>
            <p:ph idx="3"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299" name="Google Shape;299;p31"/>
          <p:cNvPicPr preferRelativeResize="0"/>
          <p:nvPr/>
        </p:nvPicPr>
        <p:blipFill>
          <a:blip r:embed="rId3">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pic>
        <p:nvPicPr>
          <p:cNvPr id="16" name="Google Shape;16;p4"/>
          <p:cNvPicPr preferRelativeResize="0"/>
          <p:nvPr/>
        </p:nvPicPr>
        <p:blipFill>
          <a:blip r:embed="rId2">
            <a:alphaModFix/>
          </a:blip>
          <a:stretch>
            <a:fillRect/>
          </a:stretch>
        </p:blipFill>
        <p:spPr>
          <a:xfrm>
            <a:off x="0" y="12"/>
            <a:ext cx="9144005" cy="1882327"/>
          </a:xfrm>
          <a:prstGeom prst="rect">
            <a:avLst/>
          </a:prstGeom>
          <a:noFill/>
          <a:ln>
            <a:noFill/>
          </a:ln>
        </p:spPr>
      </p:pic>
      <p:sp>
        <p:nvSpPr>
          <p:cNvPr id="17" name="Google Shape;17;p4"/>
          <p:cNvSpPr txBox="1"/>
          <p:nvPr>
            <p:ph idx="1" type="body"/>
          </p:nvPr>
        </p:nvSpPr>
        <p:spPr>
          <a:xfrm>
            <a:off x="308175" y="2185050"/>
            <a:ext cx="4172400" cy="2736000"/>
          </a:xfrm>
          <a:prstGeom prst="rect">
            <a:avLst/>
          </a:prstGeom>
        </p:spPr>
        <p:txBody>
          <a:bodyPr anchorCtr="0" anchor="t" bIns="91425" lIns="91425" spcFirstLastPara="1" rIns="91425" wrap="square" tIns="91425"/>
          <a:lstStyle>
            <a:lvl1pPr indent="-342900" lvl="0" marL="457200">
              <a:spcBef>
                <a:spcPts val="0"/>
              </a:spcBef>
              <a:spcAft>
                <a:spcPts val="0"/>
              </a:spcAft>
              <a:buClr>
                <a:srgbClr val="666666"/>
              </a:buClr>
              <a:buSzPts val="1800"/>
              <a:buChar char="●"/>
              <a:defRPr>
                <a:solidFill>
                  <a:srgbClr val="666666"/>
                </a:solidFill>
              </a:defRPr>
            </a:lvl1pPr>
            <a:lvl2pPr indent="-317500" lvl="1" marL="914400">
              <a:spcBef>
                <a:spcPts val="1600"/>
              </a:spcBef>
              <a:spcAft>
                <a:spcPts val="0"/>
              </a:spcAft>
              <a:buClr>
                <a:srgbClr val="666666"/>
              </a:buClr>
              <a:buSzPts val="1400"/>
              <a:buChar char="○"/>
              <a:defRPr>
                <a:solidFill>
                  <a:srgbClr val="666666"/>
                </a:solidFill>
              </a:defRPr>
            </a:lvl2pPr>
            <a:lvl3pPr indent="-317500" lvl="2" marL="1371600">
              <a:spcBef>
                <a:spcPts val="1600"/>
              </a:spcBef>
              <a:spcAft>
                <a:spcPts val="0"/>
              </a:spcAft>
              <a:buClr>
                <a:srgbClr val="666666"/>
              </a:buClr>
              <a:buSzPts val="1400"/>
              <a:buChar char="■"/>
              <a:defRPr>
                <a:solidFill>
                  <a:srgbClr val="666666"/>
                </a:solidFill>
              </a:defRPr>
            </a:lvl3pPr>
            <a:lvl4pPr indent="-317500" lvl="3" marL="1828800">
              <a:spcBef>
                <a:spcPts val="1600"/>
              </a:spcBef>
              <a:spcAft>
                <a:spcPts val="0"/>
              </a:spcAft>
              <a:buClr>
                <a:srgbClr val="666666"/>
              </a:buClr>
              <a:buSzPts val="1400"/>
              <a:buChar char="●"/>
              <a:defRPr>
                <a:solidFill>
                  <a:srgbClr val="666666"/>
                </a:solidFill>
              </a:defRPr>
            </a:lvl4pPr>
            <a:lvl5pPr indent="-317500" lvl="4" marL="2286000">
              <a:spcBef>
                <a:spcPts val="1600"/>
              </a:spcBef>
              <a:spcAft>
                <a:spcPts val="0"/>
              </a:spcAft>
              <a:buClr>
                <a:srgbClr val="666666"/>
              </a:buClr>
              <a:buSzPts val="1400"/>
              <a:buChar char="○"/>
              <a:defRPr>
                <a:solidFill>
                  <a:srgbClr val="666666"/>
                </a:solidFill>
              </a:defRPr>
            </a:lvl5pPr>
            <a:lvl6pPr indent="-317500" lvl="5" marL="2743200">
              <a:spcBef>
                <a:spcPts val="1600"/>
              </a:spcBef>
              <a:spcAft>
                <a:spcPts val="0"/>
              </a:spcAft>
              <a:buClr>
                <a:srgbClr val="666666"/>
              </a:buClr>
              <a:buSzPts val="1400"/>
              <a:buChar char="■"/>
              <a:defRPr>
                <a:solidFill>
                  <a:srgbClr val="666666"/>
                </a:solidFill>
              </a:defRPr>
            </a:lvl6pPr>
            <a:lvl7pPr indent="-317500" lvl="6" marL="3200400">
              <a:spcBef>
                <a:spcPts val="1600"/>
              </a:spcBef>
              <a:spcAft>
                <a:spcPts val="0"/>
              </a:spcAft>
              <a:buClr>
                <a:srgbClr val="666666"/>
              </a:buClr>
              <a:buSzPts val="1400"/>
              <a:buChar char="●"/>
              <a:defRPr>
                <a:solidFill>
                  <a:srgbClr val="666666"/>
                </a:solidFill>
              </a:defRPr>
            </a:lvl7pPr>
            <a:lvl8pPr indent="-317500" lvl="7" marL="3657600">
              <a:spcBef>
                <a:spcPts val="1600"/>
              </a:spcBef>
              <a:spcAft>
                <a:spcPts val="0"/>
              </a:spcAft>
              <a:buClr>
                <a:srgbClr val="666666"/>
              </a:buClr>
              <a:buSzPts val="1400"/>
              <a:buChar char="○"/>
              <a:defRPr>
                <a:solidFill>
                  <a:srgbClr val="666666"/>
                </a:solidFill>
              </a:defRPr>
            </a:lvl8pPr>
            <a:lvl9pPr indent="-317500" lvl="8" marL="4114800">
              <a:spcBef>
                <a:spcPts val="1600"/>
              </a:spcBef>
              <a:spcAft>
                <a:spcPts val="1600"/>
              </a:spcAft>
              <a:buClr>
                <a:srgbClr val="666666"/>
              </a:buClr>
              <a:buSzPts val="1400"/>
              <a:buChar char="■"/>
              <a:defRPr>
                <a:solidFill>
                  <a:srgbClr val="666666"/>
                </a:solidFill>
              </a:defRPr>
            </a:lvl9pPr>
          </a:lstStyle>
          <a:p/>
        </p:txBody>
      </p:sp>
      <p:sp>
        <p:nvSpPr>
          <p:cNvPr id="18" name="Google Shape;18;p4"/>
          <p:cNvSpPr txBox="1"/>
          <p:nvPr>
            <p:ph idx="2" type="body"/>
          </p:nvPr>
        </p:nvSpPr>
        <p:spPr>
          <a:xfrm>
            <a:off x="4721201"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19" name="Google Shape;19;p4"/>
          <p:cNvSpPr txBox="1"/>
          <p:nvPr>
            <p:ph type="ctrTitle"/>
          </p:nvPr>
        </p:nvSpPr>
        <p:spPr>
          <a:xfrm>
            <a:off x="835500" y="581287"/>
            <a:ext cx="7473000" cy="8313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0" name="Google Shape;20;p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21" name="Google Shape;21;p4"/>
          <p:cNvSpPr txBox="1"/>
          <p:nvPr>
            <p:ph idx="3"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22" name="Google Shape;22;p4"/>
          <p:cNvPicPr preferRelativeResize="0"/>
          <p:nvPr/>
        </p:nvPicPr>
        <p:blipFill>
          <a:blip r:embed="rId3">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spTree>
      <p:nvGrpSpPr>
        <p:cNvPr id="300" name="Shape 300"/>
        <p:cNvGrpSpPr/>
        <p:nvPr/>
      </p:nvGrpSpPr>
      <p:grpSpPr>
        <a:xfrm>
          <a:off x="0" y="0"/>
          <a:ext cx="0" cy="0"/>
          <a:chOff x="0" y="0"/>
          <a:chExt cx="0" cy="0"/>
        </a:xfrm>
      </p:grpSpPr>
      <p:sp>
        <p:nvSpPr>
          <p:cNvPr id="301" name="Google Shape;301;p32"/>
          <p:cNvSpPr txBox="1"/>
          <p:nvPr>
            <p:ph type="title"/>
          </p:nvPr>
        </p:nvSpPr>
        <p:spPr>
          <a:xfrm>
            <a:off x="246250" y="483525"/>
            <a:ext cx="7140000" cy="986400"/>
          </a:xfrm>
          <a:prstGeom prst="rect">
            <a:avLst/>
          </a:prstGeom>
        </p:spPr>
        <p:txBody>
          <a:bodyPr anchorCtr="0" anchor="ctr"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Clr>
                <a:srgbClr val="0190BF"/>
              </a:buClr>
              <a:buSzPts val="4200"/>
              <a:buNone/>
              <a:defRPr>
                <a:solidFill>
                  <a:srgbClr val="0190BF"/>
                </a:solidFill>
              </a:defRPr>
            </a:lvl2pPr>
            <a:lvl3pPr lvl="2" rtl="0">
              <a:spcBef>
                <a:spcPts val="0"/>
              </a:spcBef>
              <a:spcAft>
                <a:spcPts val="0"/>
              </a:spcAft>
              <a:buClr>
                <a:srgbClr val="0190BF"/>
              </a:buClr>
              <a:buSzPts val="4200"/>
              <a:buNone/>
              <a:defRPr>
                <a:solidFill>
                  <a:srgbClr val="0190BF"/>
                </a:solidFill>
              </a:defRPr>
            </a:lvl3pPr>
            <a:lvl4pPr lvl="3" rtl="0">
              <a:spcBef>
                <a:spcPts val="0"/>
              </a:spcBef>
              <a:spcAft>
                <a:spcPts val="0"/>
              </a:spcAft>
              <a:buClr>
                <a:srgbClr val="0190BF"/>
              </a:buClr>
              <a:buSzPts val="4200"/>
              <a:buNone/>
              <a:defRPr>
                <a:solidFill>
                  <a:srgbClr val="0190BF"/>
                </a:solidFill>
              </a:defRPr>
            </a:lvl4pPr>
            <a:lvl5pPr lvl="4" rtl="0">
              <a:spcBef>
                <a:spcPts val="0"/>
              </a:spcBef>
              <a:spcAft>
                <a:spcPts val="0"/>
              </a:spcAft>
              <a:buClr>
                <a:srgbClr val="0190BF"/>
              </a:buClr>
              <a:buSzPts val="4200"/>
              <a:buNone/>
              <a:defRPr>
                <a:solidFill>
                  <a:srgbClr val="0190BF"/>
                </a:solidFill>
              </a:defRPr>
            </a:lvl5pPr>
            <a:lvl6pPr lvl="5" rtl="0">
              <a:spcBef>
                <a:spcPts val="0"/>
              </a:spcBef>
              <a:spcAft>
                <a:spcPts val="0"/>
              </a:spcAft>
              <a:buClr>
                <a:srgbClr val="0190BF"/>
              </a:buClr>
              <a:buSzPts val="4200"/>
              <a:buNone/>
              <a:defRPr>
                <a:solidFill>
                  <a:srgbClr val="0190BF"/>
                </a:solidFill>
              </a:defRPr>
            </a:lvl6pPr>
            <a:lvl7pPr lvl="6" rtl="0">
              <a:spcBef>
                <a:spcPts val="0"/>
              </a:spcBef>
              <a:spcAft>
                <a:spcPts val="0"/>
              </a:spcAft>
              <a:buClr>
                <a:srgbClr val="0190BF"/>
              </a:buClr>
              <a:buSzPts val="4200"/>
              <a:buNone/>
              <a:defRPr>
                <a:solidFill>
                  <a:srgbClr val="0190BF"/>
                </a:solidFill>
              </a:defRPr>
            </a:lvl7pPr>
            <a:lvl8pPr lvl="7" rtl="0">
              <a:spcBef>
                <a:spcPts val="0"/>
              </a:spcBef>
              <a:spcAft>
                <a:spcPts val="0"/>
              </a:spcAft>
              <a:buClr>
                <a:srgbClr val="0190BF"/>
              </a:buClr>
              <a:buSzPts val="4200"/>
              <a:buNone/>
              <a:defRPr>
                <a:solidFill>
                  <a:srgbClr val="0190BF"/>
                </a:solidFill>
              </a:defRPr>
            </a:lvl8pPr>
            <a:lvl9pPr lvl="8" rtl="0">
              <a:spcBef>
                <a:spcPts val="0"/>
              </a:spcBef>
              <a:spcAft>
                <a:spcPts val="0"/>
              </a:spcAft>
              <a:buClr>
                <a:srgbClr val="0190BF"/>
              </a:buClr>
              <a:buSzPts val="4200"/>
              <a:buNone/>
              <a:defRPr>
                <a:solidFill>
                  <a:srgbClr val="0190BF"/>
                </a:solidFill>
              </a:defRPr>
            </a:lvl9pPr>
          </a:lstStyle>
          <a:p/>
        </p:txBody>
      </p:sp>
      <p:sp>
        <p:nvSpPr>
          <p:cNvPr id="302" name="Google Shape;302;p32"/>
          <p:cNvSpPr txBox="1"/>
          <p:nvPr>
            <p:ph idx="1" type="body"/>
          </p:nvPr>
        </p:nvSpPr>
        <p:spPr>
          <a:xfrm>
            <a:off x="246250" y="1469925"/>
            <a:ext cx="8244300" cy="21402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303" name="Google Shape;303;p32"/>
          <p:cNvPicPr preferRelativeResize="0"/>
          <p:nvPr/>
        </p:nvPicPr>
        <p:blipFill>
          <a:blip r:embed="rId2">
            <a:alphaModFix/>
          </a:blip>
          <a:stretch>
            <a:fillRect/>
          </a:stretch>
        </p:blipFill>
        <p:spPr>
          <a:xfrm>
            <a:off x="7936750" y="120350"/>
            <a:ext cx="1083575" cy="187825"/>
          </a:xfrm>
          <a:prstGeom prst="rect">
            <a:avLst/>
          </a:prstGeom>
          <a:noFill/>
          <a:ln>
            <a:noFill/>
          </a:ln>
        </p:spPr>
      </p:pic>
      <p:pic>
        <p:nvPicPr>
          <p:cNvPr id="304" name="Google Shape;304;p32"/>
          <p:cNvPicPr preferRelativeResize="0"/>
          <p:nvPr/>
        </p:nvPicPr>
        <p:blipFill>
          <a:blip r:embed="rId3">
            <a:alphaModFix/>
          </a:blip>
          <a:stretch>
            <a:fillRect/>
          </a:stretch>
        </p:blipFill>
        <p:spPr>
          <a:xfrm>
            <a:off x="-35075" y="3821150"/>
            <a:ext cx="9255279" cy="1354425"/>
          </a:xfrm>
          <a:prstGeom prst="rect">
            <a:avLst/>
          </a:prstGeom>
          <a:noFill/>
          <a:ln>
            <a:noFill/>
          </a:ln>
        </p:spPr>
      </p:pic>
      <p:pic>
        <p:nvPicPr>
          <p:cNvPr id="305" name="Google Shape;305;p32"/>
          <p:cNvPicPr preferRelativeResize="0"/>
          <p:nvPr/>
        </p:nvPicPr>
        <p:blipFill>
          <a:blip r:embed="rId4">
            <a:alphaModFix/>
          </a:blip>
          <a:stretch>
            <a:fillRect/>
          </a:stretch>
        </p:blipFill>
        <p:spPr>
          <a:xfrm>
            <a:off x="8091507" y="190647"/>
            <a:ext cx="871042" cy="150825"/>
          </a:xfrm>
          <a:prstGeom prst="rect">
            <a:avLst/>
          </a:prstGeom>
          <a:noFill/>
          <a:ln>
            <a:noFill/>
          </a:ln>
        </p:spPr>
      </p:pic>
      <p:sp>
        <p:nvSpPr>
          <p:cNvPr id="306" name="Google Shape;306;p3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07" name="Google Shape;307;p32"/>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308" name="Google Shape;308;p32"/>
          <p:cNvCxnSpPr/>
          <p:nvPr/>
        </p:nvCxnSpPr>
        <p:spPr>
          <a:xfrm>
            <a:off x="311725" y="4198325"/>
            <a:ext cx="0" cy="717000"/>
          </a:xfrm>
          <a:prstGeom prst="straightConnector1">
            <a:avLst/>
          </a:prstGeom>
          <a:noFill/>
          <a:ln cap="flat" cmpd="sng" w="19050">
            <a:solidFill>
              <a:srgbClr val="FFFFFF"/>
            </a:solidFill>
            <a:prstDash val="solid"/>
            <a:round/>
            <a:headEnd len="med" w="med" type="none"/>
            <a:tailEnd len="med" w="med" type="none"/>
          </a:ln>
        </p:spPr>
      </p:cxnSp>
      <p:sp>
        <p:nvSpPr>
          <p:cNvPr id="309" name="Google Shape;309;p32"/>
          <p:cNvSpPr txBox="1"/>
          <p:nvPr>
            <p:ph idx="3" type="subTitle"/>
          </p:nvPr>
        </p:nvSpPr>
        <p:spPr>
          <a:xfrm>
            <a:off x="372725" y="4209231"/>
            <a:ext cx="64554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10" name="Shape 310"/>
        <p:cNvGrpSpPr/>
        <p:nvPr/>
      </p:nvGrpSpPr>
      <p:grpSpPr>
        <a:xfrm>
          <a:off x="0" y="0"/>
          <a:ext cx="0" cy="0"/>
          <a:chOff x="0" y="0"/>
          <a:chExt cx="0" cy="0"/>
        </a:xfrm>
      </p:grpSpPr>
      <p:pic>
        <p:nvPicPr>
          <p:cNvPr id="311" name="Google Shape;311;p33"/>
          <p:cNvPicPr preferRelativeResize="0"/>
          <p:nvPr/>
        </p:nvPicPr>
        <p:blipFill/>
        <p:spPr>
          <a:xfrm>
            <a:off x="5249667" y="0"/>
            <a:ext cx="3901833" cy="5143499"/>
          </a:xfrm>
          <a:prstGeom prst="rect">
            <a:avLst/>
          </a:prstGeom>
          <a:noFill/>
          <a:ln>
            <a:noFill/>
          </a:ln>
        </p:spPr>
      </p:pic>
      <p:sp>
        <p:nvSpPr>
          <p:cNvPr id="312" name="Google Shape;312;p33"/>
          <p:cNvSpPr txBox="1"/>
          <p:nvPr>
            <p:ph type="title"/>
          </p:nvPr>
        </p:nvSpPr>
        <p:spPr>
          <a:xfrm>
            <a:off x="311700" y="498825"/>
            <a:ext cx="4539000" cy="1298400"/>
          </a:xfrm>
          <a:prstGeom prst="rect">
            <a:avLst/>
          </a:prstGeom>
        </p:spPr>
        <p:txBody>
          <a:bodyPr anchorCtr="0" anchor="b"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13" name="Google Shape;313;p33"/>
          <p:cNvSpPr txBox="1"/>
          <p:nvPr>
            <p:ph idx="1" type="body"/>
          </p:nvPr>
        </p:nvSpPr>
        <p:spPr>
          <a:xfrm>
            <a:off x="311700" y="1982325"/>
            <a:ext cx="4539000" cy="28908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314" name="Google Shape;314;p33"/>
          <p:cNvPicPr preferRelativeResize="0"/>
          <p:nvPr/>
        </p:nvPicPr>
        <p:blipFill>
          <a:blip r:embed="rId2">
            <a:alphaModFix/>
          </a:blip>
          <a:stretch>
            <a:fillRect/>
          </a:stretch>
        </p:blipFill>
        <p:spPr>
          <a:xfrm>
            <a:off x="7936750" y="120350"/>
            <a:ext cx="1083575" cy="187825"/>
          </a:xfrm>
          <a:prstGeom prst="rect">
            <a:avLst/>
          </a:prstGeom>
          <a:noFill/>
          <a:ln>
            <a:noFill/>
          </a:ln>
        </p:spPr>
      </p:pic>
      <p:sp>
        <p:nvSpPr>
          <p:cNvPr id="315" name="Google Shape;315;p33"/>
          <p:cNvSpPr txBox="1"/>
          <p:nvPr>
            <p:ph idx="2" type="body"/>
          </p:nvPr>
        </p:nvSpPr>
        <p:spPr>
          <a:xfrm>
            <a:off x="6059575" y="923575"/>
            <a:ext cx="2440200" cy="24327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pic>
        <p:nvPicPr>
          <p:cNvPr id="316" name="Google Shape;316;p33"/>
          <p:cNvPicPr preferRelativeResize="0"/>
          <p:nvPr/>
        </p:nvPicPr>
        <p:blipFill>
          <a:blip r:embed="rId3">
            <a:alphaModFix/>
          </a:blip>
          <a:stretch>
            <a:fillRect/>
          </a:stretch>
        </p:blipFill>
        <p:spPr>
          <a:xfrm>
            <a:off x="5249671" y="0"/>
            <a:ext cx="3901833" cy="5143499"/>
          </a:xfrm>
          <a:prstGeom prst="rect">
            <a:avLst/>
          </a:prstGeom>
          <a:noFill/>
          <a:ln>
            <a:noFill/>
          </a:ln>
        </p:spPr>
      </p:pic>
      <p:pic>
        <p:nvPicPr>
          <p:cNvPr id="317" name="Google Shape;317;p33"/>
          <p:cNvPicPr preferRelativeResize="0"/>
          <p:nvPr/>
        </p:nvPicPr>
        <p:blipFill>
          <a:blip r:embed="rId4">
            <a:alphaModFix/>
          </a:blip>
          <a:stretch>
            <a:fillRect/>
          </a:stretch>
        </p:blipFill>
        <p:spPr>
          <a:xfrm>
            <a:off x="8091507" y="190647"/>
            <a:ext cx="871042" cy="150825"/>
          </a:xfrm>
          <a:prstGeom prst="rect">
            <a:avLst/>
          </a:prstGeom>
          <a:noFill/>
          <a:ln>
            <a:noFill/>
          </a:ln>
        </p:spPr>
      </p:pic>
      <p:sp>
        <p:nvSpPr>
          <p:cNvPr id="318" name="Google Shape;318;p3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19" name="Google Shape;319;p33"/>
          <p:cNvSpPr txBox="1"/>
          <p:nvPr>
            <p:ph idx="3"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320" name="Shape 320"/>
        <p:cNvGrpSpPr/>
        <p:nvPr/>
      </p:nvGrpSpPr>
      <p:grpSpPr>
        <a:xfrm>
          <a:off x="0" y="0"/>
          <a:ext cx="0" cy="0"/>
          <a:chOff x="0" y="0"/>
          <a:chExt cx="0" cy="0"/>
        </a:xfrm>
      </p:grpSpPr>
      <p:pic>
        <p:nvPicPr>
          <p:cNvPr id="321" name="Google Shape;321;p34"/>
          <p:cNvPicPr preferRelativeResize="0"/>
          <p:nvPr/>
        </p:nvPicPr>
        <p:blipFill>
          <a:blip r:embed="rId2">
            <a:alphaModFix/>
          </a:blip>
          <a:stretch>
            <a:fillRect/>
          </a:stretch>
        </p:blipFill>
        <p:spPr>
          <a:xfrm>
            <a:off x="5389950" y="-66500"/>
            <a:ext cx="8788301" cy="5359649"/>
          </a:xfrm>
          <a:prstGeom prst="rect">
            <a:avLst/>
          </a:prstGeom>
          <a:noFill/>
          <a:ln>
            <a:noFill/>
          </a:ln>
        </p:spPr>
      </p:pic>
      <p:sp>
        <p:nvSpPr>
          <p:cNvPr id="322" name="Google Shape;322;p34"/>
          <p:cNvSpPr txBox="1"/>
          <p:nvPr>
            <p:ph idx="1" type="body"/>
          </p:nvPr>
        </p:nvSpPr>
        <p:spPr>
          <a:xfrm>
            <a:off x="311700" y="834350"/>
            <a:ext cx="4539000" cy="4011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323" name="Google Shape;323;p34"/>
          <p:cNvSpPr txBox="1"/>
          <p:nvPr>
            <p:ph type="title"/>
          </p:nvPr>
        </p:nvSpPr>
        <p:spPr>
          <a:xfrm>
            <a:off x="5722900" y="685875"/>
            <a:ext cx="3108300" cy="1926300"/>
          </a:xfrm>
          <a:prstGeom prst="rect">
            <a:avLst/>
          </a:prstGeom>
        </p:spPr>
        <p:txBody>
          <a:bodyPr anchorCtr="0" anchor="t" bIns="91425" lIns="91425" spcFirstLastPara="1" rIns="91425" wrap="square" tIns="91425"/>
          <a:lstStyle>
            <a:lvl1pPr lvl="0" rtl="0" algn="r">
              <a:spcBef>
                <a:spcPts val="0"/>
              </a:spcBef>
              <a:spcAft>
                <a:spcPts val="0"/>
              </a:spcAft>
              <a:buClr>
                <a:srgbClr val="FFFFFF"/>
              </a:buClr>
              <a:buSzPts val="3600"/>
              <a:buFont typeface="Open Sans"/>
              <a:buNone/>
              <a:defRPr b="1" sz="3600">
                <a:solidFill>
                  <a:srgbClr val="FFFFFF"/>
                </a:solidFill>
                <a:latin typeface="Open Sans"/>
                <a:ea typeface="Open Sans"/>
                <a:cs typeface="Open Sans"/>
                <a:sym typeface="Open Sans"/>
              </a:defRPr>
            </a:lvl1pPr>
            <a:lvl2pPr lvl="1" rtl="0" algn="ctr">
              <a:spcBef>
                <a:spcPts val="0"/>
              </a:spcBef>
              <a:spcAft>
                <a:spcPts val="0"/>
              </a:spcAft>
              <a:buClr>
                <a:srgbClr val="FFFFFF"/>
              </a:buClr>
              <a:buSzPts val="4200"/>
              <a:buNone/>
              <a:defRPr>
                <a:solidFill>
                  <a:srgbClr val="FFFFFF"/>
                </a:solidFill>
              </a:defRPr>
            </a:lvl2pPr>
            <a:lvl3pPr lvl="2" rtl="0" algn="ctr">
              <a:spcBef>
                <a:spcPts val="0"/>
              </a:spcBef>
              <a:spcAft>
                <a:spcPts val="0"/>
              </a:spcAft>
              <a:buClr>
                <a:srgbClr val="FFFFFF"/>
              </a:buClr>
              <a:buSzPts val="4200"/>
              <a:buNone/>
              <a:defRPr>
                <a:solidFill>
                  <a:srgbClr val="FFFFFF"/>
                </a:solidFill>
              </a:defRPr>
            </a:lvl3pPr>
            <a:lvl4pPr lvl="3" rtl="0" algn="ctr">
              <a:spcBef>
                <a:spcPts val="0"/>
              </a:spcBef>
              <a:spcAft>
                <a:spcPts val="0"/>
              </a:spcAft>
              <a:buClr>
                <a:srgbClr val="FFFFFF"/>
              </a:buClr>
              <a:buSzPts val="4200"/>
              <a:buNone/>
              <a:defRPr>
                <a:solidFill>
                  <a:srgbClr val="FFFFFF"/>
                </a:solidFill>
              </a:defRPr>
            </a:lvl4pPr>
            <a:lvl5pPr lvl="4" rtl="0" algn="ctr">
              <a:spcBef>
                <a:spcPts val="0"/>
              </a:spcBef>
              <a:spcAft>
                <a:spcPts val="0"/>
              </a:spcAft>
              <a:buClr>
                <a:srgbClr val="FFFFFF"/>
              </a:buClr>
              <a:buSzPts val="4200"/>
              <a:buNone/>
              <a:defRPr>
                <a:solidFill>
                  <a:srgbClr val="FFFFFF"/>
                </a:solidFill>
              </a:defRPr>
            </a:lvl5pPr>
            <a:lvl6pPr lvl="5" rtl="0" algn="ctr">
              <a:spcBef>
                <a:spcPts val="0"/>
              </a:spcBef>
              <a:spcAft>
                <a:spcPts val="0"/>
              </a:spcAft>
              <a:buClr>
                <a:srgbClr val="FFFFFF"/>
              </a:buClr>
              <a:buSzPts val="4200"/>
              <a:buNone/>
              <a:defRPr>
                <a:solidFill>
                  <a:srgbClr val="FFFFFF"/>
                </a:solidFill>
              </a:defRPr>
            </a:lvl6pPr>
            <a:lvl7pPr lvl="6" rtl="0" algn="ctr">
              <a:spcBef>
                <a:spcPts val="0"/>
              </a:spcBef>
              <a:spcAft>
                <a:spcPts val="0"/>
              </a:spcAft>
              <a:buClr>
                <a:srgbClr val="FFFFFF"/>
              </a:buClr>
              <a:buSzPts val="4200"/>
              <a:buNone/>
              <a:defRPr>
                <a:solidFill>
                  <a:srgbClr val="FFFFFF"/>
                </a:solidFill>
              </a:defRPr>
            </a:lvl7pPr>
            <a:lvl8pPr lvl="7" rtl="0" algn="ctr">
              <a:spcBef>
                <a:spcPts val="0"/>
              </a:spcBef>
              <a:spcAft>
                <a:spcPts val="0"/>
              </a:spcAft>
              <a:buClr>
                <a:srgbClr val="FFFFFF"/>
              </a:buClr>
              <a:buSzPts val="4200"/>
              <a:buNone/>
              <a:defRPr>
                <a:solidFill>
                  <a:srgbClr val="FFFFFF"/>
                </a:solidFill>
              </a:defRPr>
            </a:lvl8pPr>
            <a:lvl9pPr lvl="8" rtl="0" algn="ctr">
              <a:spcBef>
                <a:spcPts val="0"/>
              </a:spcBef>
              <a:spcAft>
                <a:spcPts val="0"/>
              </a:spcAft>
              <a:buClr>
                <a:srgbClr val="FFFFFF"/>
              </a:buClr>
              <a:buSzPts val="4200"/>
              <a:buNone/>
              <a:defRPr>
                <a:solidFill>
                  <a:srgbClr val="FFFFFF"/>
                </a:solidFill>
              </a:defRPr>
            </a:lvl9pPr>
          </a:lstStyle>
          <a:p/>
        </p:txBody>
      </p:sp>
      <p:sp>
        <p:nvSpPr>
          <p:cNvPr id="324" name="Google Shape;324;p3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25" name="Google Shape;325;p34"/>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326" name="Shape 326"/>
        <p:cNvGrpSpPr/>
        <p:nvPr/>
      </p:nvGrpSpPr>
      <p:grpSpPr>
        <a:xfrm>
          <a:off x="0" y="0"/>
          <a:ext cx="0" cy="0"/>
          <a:chOff x="0" y="0"/>
          <a:chExt cx="0" cy="0"/>
        </a:xfrm>
      </p:grpSpPr>
      <p:pic>
        <p:nvPicPr>
          <p:cNvPr id="327" name="Google Shape;327;p35"/>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328" name="Google Shape;328;p35"/>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329" name="Google Shape;329;p35"/>
          <p:cNvSpPr/>
          <p:nvPr/>
        </p:nvSpPr>
        <p:spPr>
          <a:xfrm>
            <a:off x="1949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30" name="Google Shape;330;p35"/>
          <p:cNvSpPr/>
          <p:nvPr/>
        </p:nvSpPr>
        <p:spPr>
          <a:xfrm>
            <a:off x="16734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31" name="Google Shape;331;p35"/>
          <p:cNvSpPr/>
          <p:nvPr/>
        </p:nvSpPr>
        <p:spPr>
          <a:xfrm>
            <a:off x="31518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32" name="Google Shape;332;p35"/>
          <p:cNvSpPr/>
          <p:nvPr/>
        </p:nvSpPr>
        <p:spPr>
          <a:xfrm>
            <a:off x="463025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33" name="Google Shape;333;p35"/>
          <p:cNvSpPr/>
          <p:nvPr/>
        </p:nvSpPr>
        <p:spPr>
          <a:xfrm>
            <a:off x="610867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34" name="Google Shape;334;p35"/>
          <p:cNvSpPr/>
          <p:nvPr/>
        </p:nvSpPr>
        <p:spPr>
          <a:xfrm>
            <a:off x="75871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35" name="Google Shape;335;p35"/>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36" name="Google Shape;336;p35"/>
          <p:cNvSpPr txBox="1"/>
          <p:nvPr>
            <p:ph idx="1" type="subTitle"/>
          </p:nvPr>
        </p:nvSpPr>
        <p:spPr>
          <a:xfrm>
            <a:off x="194975"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37" name="Google Shape;337;p35"/>
          <p:cNvSpPr txBox="1"/>
          <p:nvPr>
            <p:ph idx="2" type="subTitle"/>
          </p:nvPr>
        </p:nvSpPr>
        <p:spPr>
          <a:xfrm>
            <a:off x="1674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38" name="Google Shape;338;p35"/>
          <p:cNvSpPr txBox="1"/>
          <p:nvPr>
            <p:ph idx="3" type="subTitle"/>
          </p:nvPr>
        </p:nvSpPr>
        <p:spPr>
          <a:xfrm>
            <a:off x="31518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39" name="Google Shape;339;p35"/>
          <p:cNvSpPr txBox="1"/>
          <p:nvPr>
            <p:ph idx="4" type="subTitle"/>
          </p:nvPr>
        </p:nvSpPr>
        <p:spPr>
          <a:xfrm>
            <a:off x="4630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40" name="Google Shape;340;p35"/>
          <p:cNvSpPr txBox="1"/>
          <p:nvPr>
            <p:ph idx="5" type="subTitle"/>
          </p:nvPr>
        </p:nvSpPr>
        <p:spPr>
          <a:xfrm>
            <a:off x="610867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41" name="Google Shape;341;p35"/>
          <p:cNvSpPr txBox="1"/>
          <p:nvPr>
            <p:ph idx="6" type="subTitle"/>
          </p:nvPr>
        </p:nvSpPr>
        <p:spPr>
          <a:xfrm>
            <a:off x="75871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1">
  <p:cSld name="CUSTOM_1">
    <p:spTree>
      <p:nvGrpSpPr>
        <p:cNvPr id="342" name="Shape 342"/>
        <p:cNvGrpSpPr/>
        <p:nvPr/>
      </p:nvGrpSpPr>
      <p:grpSpPr>
        <a:xfrm>
          <a:off x="0" y="0"/>
          <a:ext cx="0" cy="0"/>
          <a:chOff x="0" y="0"/>
          <a:chExt cx="0" cy="0"/>
        </a:xfrm>
      </p:grpSpPr>
      <p:pic>
        <p:nvPicPr>
          <p:cNvPr id="343" name="Google Shape;343;p36"/>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344" name="Google Shape;344;p36"/>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345" name="Google Shape;345;p36"/>
          <p:cNvSpPr/>
          <p:nvPr/>
        </p:nvSpPr>
        <p:spPr>
          <a:xfrm>
            <a:off x="231447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46" name="Google Shape;346;p36"/>
          <p:cNvSpPr/>
          <p:nvPr/>
        </p:nvSpPr>
        <p:spPr>
          <a:xfrm>
            <a:off x="3792900"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47" name="Google Shape;347;p36"/>
          <p:cNvSpPr/>
          <p:nvPr/>
        </p:nvSpPr>
        <p:spPr>
          <a:xfrm>
            <a:off x="527132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48" name="Google Shape;348;p36"/>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49" name="Google Shape;349;p36"/>
          <p:cNvSpPr txBox="1"/>
          <p:nvPr>
            <p:ph idx="1" type="subTitle"/>
          </p:nvPr>
        </p:nvSpPr>
        <p:spPr>
          <a:xfrm>
            <a:off x="2315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50" name="Google Shape;350;p36"/>
          <p:cNvSpPr txBox="1"/>
          <p:nvPr>
            <p:ph idx="2" type="subTitle"/>
          </p:nvPr>
        </p:nvSpPr>
        <p:spPr>
          <a:xfrm>
            <a:off x="37929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51" name="Google Shape;351;p36"/>
          <p:cNvSpPr txBox="1"/>
          <p:nvPr>
            <p:ph idx="3" type="subTitle"/>
          </p:nvPr>
        </p:nvSpPr>
        <p:spPr>
          <a:xfrm>
            <a:off x="5271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p:cSld name="CUSTOM_9">
    <p:spTree>
      <p:nvGrpSpPr>
        <p:cNvPr id="352" name="Shape 352"/>
        <p:cNvGrpSpPr/>
        <p:nvPr/>
      </p:nvGrpSpPr>
      <p:grpSpPr>
        <a:xfrm>
          <a:off x="0" y="0"/>
          <a:ext cx="0" cy="0"/>
          <a:chOff x="0" y="0"/>
          <a:chExt cx="0" cy="0"/>
        </a:xfrm>
      </p:grpSpPr>
      <p:pic>
        <p:nvPicPr>
          <p:cNvPr id="353" name="Google Shape;353;p37"/>
          <p:cNvPicPr preferRelativeResize="0"/>
          <p:nvPr/>
        </p:nvPicPr>
        <p:blipFill>
          <a:blip r:embed="rId2">
            <a:alphaModFix/>
          </a:blip>
          <a:stretch>
            <a:fillRect/>
          </a:stretch>
        </p:blipFill>
        <p:spPr>
          <a:xfrm>
            <a:off x="3882150" y="1727975"/>
            <a:ext cx="1379699" cy="1381150"/>
          </a:xfrm>
          <a:prstGeom prst="rect">
            <a:avLst/>
          </a:prstGeom>
          <a:noFill/>
          <a:ln>
            <a:noFill/>
          </a:ln>
        </p:spPr>
      </p:pic>
      <p:pic>
        <p:nvPicPr>
          <p:cNvPr id="354" name="Google Shape;354;p37"/>
          <p:cNvPicPr preferRelativeResize="0"/>
          <p:nvPr/>
        </p:nvPicPr>
        <p:blipFill>
          <a:blip r:embed="rId2">
            <a:alphaModFix/>
          </a:blip>
          <a:stretch>
            <a:fillRect/>
          </a:stretch>
        </p:blipFill>
        <p:spPr>
          <a:xfrm>
            <a:off x="6737100" y="1727975"/>
            <a:ext cx="1379699" cy="1381150"/>
          </a:xfrm>
          <a:prstGeom prst="rect">
            <a:avLst/>
          </a:prstGeom>
          <a:noFill/>
          <a:ln>
            <a:noFill/>
          </a:ln>
        </p:spPr>
      </p:pic>
      <p:pic>
        <p:nvPicPr>
          <p:cNvPr id="355" name="Google Shape;355;p37"/>
          <p:cNvPicPr preferRelativeResize="0"/>
          <p:nvPr/>
        </p:nvPicPr>
        <p:blipFill>
          <a:blip r:embed="rId2">
            <a:alphaModFix/>
          </a:blip>
          <a:stretch>
            <a:fillRect/>
          </a:stretch>
        </p:blipFill>
        <p:spPr>
          <a:xfrm>
            <a:off x="1027200" y="1727975"/>
            <a:ext cx="1379699" cy="1381150"/>
          </a:xfrm>
          <a:prstGeom prst="rect">
            <a:avLst/>
          </a:prstGeom>
          <a:noFill/>
          <a:ln>
            <a:noFill/>
          </a:ln>
        </p:spPr>
      </p:pic>
      <p:sp>
        <p:nvSpPr>
          <p:cNvPr id="356" name="Google Shape;356;p37"/>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357" name="Google Shape;357;p37"/>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358" name="Google Shape;358;p37"/>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359" name="Google Shape;359;p37"/>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360" name="Google Shape;360;p37"/>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61" name="Google Shape;361;p37"/>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362" name="Google Shape;362;p37"/>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3" name="Google Shape;363;p37"/>
          <p:cNvSpPr txBox="1"/>
          <p:nvPr>
            <p:ph idx="2" type="subTitle"/>
          </p:nvPr>
        </p:nvSpPr>
        <p:spPr>
          <a:xfrm>
            <a:off x="609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364" name="Google Shape;364;p37"/>
          <p:cNvSpPr txBox="1"/>
          <p:nvPr>
            <p:ph idx="3" type="subTitle"/>
          </p:nvPr>
        </p:nvSpPr>
        <p:spPr>
          <a:xfrm>
            <a:off x="351255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365" name="Google Shape;365;p37"/>
          <p:cNvSpPr txBox="1"/>
          <p:nvPr>
            <p:ph idx="4" type="subTitle"/>
          </p:nvPr>
        </p:nvSpPr>
        <p:spPr>
          <a:xfrm>
            <a:off x="6367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366" name="Google Shape;366;p37"/>
          <p:cNvSpPr txBox="1"/>
          <p:nvPr>
            <p:ph idx="5"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367" name="Google Shape;367;p37"/>
          <p:cNvSpPr txBox="1"/>
          <p:nvPr>
            <p:ph idx="6"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368" name="Google Shape;368;p37"/>
          <p:cNvSpPr txBox="1"/>
          <p:nvPr>
            <p:ph idx="7"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p:cSld name="CUSTOM_9_1">
    <p:spTree>
      <p:nvGrpSpPr>
        <p:cNvPr id="369" name="Shape 369"/>
        <p:cNvGrpSpPr/>
        <p:nvPr/>
      </p:nvGrpSpPr>
      <p:grpSpPr>
        <a:xfrm>
          <a:off x="0" y="0"/>
          <a:ext cx="0" cy="0"/>
          <a:chOff x="0" y="0"/>
          <a:chExt cx="0" cy="0"/>
        </a:xfrm>
      </p:grpSpPr>
      <p:sp>
        <p:nvSpPr>
          <p:cNvPr id="370" name="Google Shape;370;p38"/>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371" name="Google Shape;371;p38"/>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372" name="Google Shape;372;p38"/>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373" name="Google Shape;373;p38"/>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374" name="Google Shape;374;p38"/>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75" name="Google Shape;375;p38"/>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376" name="Google Shape;376;p38"/>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7" name="Google Shape;377;p38"/>
          <p:cNvSpPr txBox="1"/>
          <p:nvPr>
            <p:ph idx="2"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378" name="Google Shape;378;p38"/>
          <p:cNvSpPr txBox="1"/>
          <p:nvPr>
            <p:ph idx="3"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379" name="Google Shape;379;p38"/>
          <p:cNvSpPr txBox="1"/>
          <p:nvPr>
            <p:ph idx="4"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2">
  <p:cSld name="CUSTOM_9_1_2">
    <p:spTree>
      <p:nvGrpSpPr>
        <p:cNvPr id="380" name="Shape 380"/>
        <p:cNvGrpSpPr/>
        <p:nvPr/>
      </p:nvGrpSpPr>
      <p:grpSpPr>
        <a:xfrm>
          <a:off x="0" y="0"/>
          <a:ext cx="0" cy="0"/>
          <a:chOff x="0" y="0"/>
          <a:chExt cx="0" cy="0"/>
        </a:xfrm>
      </p:grpSpPr>
      <p:sp>
        <p:nvSpPr>
          <p:cNvPr id="381" name="Google Shape;381;p39"/>
          <p:cNvSpPr/>
          <p:nvPr/>
        </p:nvSpPr>
        <p:spPr>
          <a:xfrm>
            <a:off x="-304800" y="209615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382" name="Google Shape;382;p39"/>
          <p:cNvSpPr/>
          <p:nvPr/>
        </p:nvSpPr>
        <p:spPr>
          <a:xfrm>
            <a:off x="-304800" y="3311300"/>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383" name="Google Shape;383;p39"/>
          <p:cNvSpPr/>
          <p:nvPr/>
        </p:nvSpPr>
        <p:spPr>
          <a:xfrm>
            <a:off x="-304800" y="4260541"/>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384" name="Google Shape;384;p39"/>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385" name="Google Shape;385;p39"/>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86" name="Google Shape;386;p39"/>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387" name="Google Shape;387;p39"/>
          <p:cNvSpPr txBox="1"/>
          <p:nvPr>
            <p:ph type="title"/>
          </p:nvPr>
        </p:nvSpPr>
        <p:spPr>
          <a:xfrm>
            <a:off x="491975" y="4456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8" name="Google Shape;388;p39"/>
          <p:cNvSpPr/>
          <p:nvPr/>
        </p:nvSpPr>
        <p:spPr>
          <a:xfrm>
            <a:off x="237300" y="3882500"/>
            <a:ext cx="8243400" cy="10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Consideration</a:t>
            </a:r>
            <a:endParaRPr>
              <a:solidFill>
                <a:srgbClr val="FFFFFF"/>
              </a:solidFill>
            </a:endParaRPr>
          </a:p>
        </p:txBody>
      </p:sp>
      <p:sp>
        <p:nvSpPr>
          <p:cNvPr id="389" name="Google Shape;389;p39"/>
          <p:cNvSpPr/>
          <p:nvPr/>
        </p:nvSpPr>
        <p:spPr>
          <a:xfrm>
            <a:off x="237300" y="2994450"/>
            <a:ext cx="8243400" cy="9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Interest</a:t>
            </a:r>
            <a:endParaRPr>
              <a:solidFill>
                <a:srgbClr val="FFFFFF"/>
              </a:solidFill>
            </a:endParaRPr>
          </a:p>
        </p:txBody>
      </p:sp>
      <p:sp>
        <p:nvSpPr>
          <p:cNvPr id="390" name="Google Shape;390;p39"/>
          <p:cNvSpPr/>
          <p:nvPr/>
        </p:nvSpPr>
        <p:spPr>
          <a:xfrm>
            <a:off x="237300" y="1452200"/>
            <a:ext cx="8243400" cy="154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Awareness</a:t>
            </a:r>
            <a:endParaRPr>
              <a:solidFill>
                <a:srgbClr val="FFFFFF"/>
              </a:solidFill>
            </a:endParaRPr>
          </a:p>
        </p:txBody>
      </p:sp>
      <p:sp>
        <p:nvSpPr>
          <p:cNvPr id="391" name="Google Shape;391;p39"/>
          <p:cNvSpPr/>
          <p:nvPr/>
        </p:nvSpPr>
        <p:spPr>
          <a:xfrm>
            <a:off x="788800" y="1264700"/>
            <a:ext cx="7576250" cy="803200"/>
          </a:xfrm>
          <a:prstGeom prst="flowChartManualOperation">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Open Sans"/>
                <a:ea typeface="Open Sans"/>
                <a:cs typeface="Open Sans"/>
                <a:sym typeface="Open Sans"/>
              </a:rPr>
              <a:t>Pinterest</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Youtube ads</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Google Display Network</a:t>
            </a:r>
            <a:endParaRPr b="1">
              <a:solidFill>
                <a:srgbClr val="595959"/>
              </a:solidFill>
              <a:latin typeface="Open Sans"/>
              <a:ea typeface="Open Sans"/>
              <a:cs typeface="Open Sans"/>
              <a:sym typeface="Open Sans"/>
            </a:endParaRPr>
          </a:p>
        </p:txBody>
      </p:sp>
      <p:sp>
        <p:nvSpPr>
          <p:cNvPr id="392" name="Google Shape;392;p39"/>
          <p:cNvSpPr/>
          <p:nvPr/>
        </p:nvSpPr>
        <p:spPr>
          <a:xfrm>
            <a:off x="2310600" y="2141875"/>
            <a:ext cx="4532050" cy="803200"/>
          </a:xfrm>
          <a:prstGeom prst="flowChartManualOperation">
            <a:avLst/>
          </a:prstGeom>
          <a:solidFill>
            <a:srgbClr val="C6C6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Google Search ads</a:t>
            </a:r>
            <a:endParaRPr b="1">
              <a:solidFill>
                <a:srgbClr val="434343"/>
              </a:solidFill>
              <a:latin typeface="Open Sans"/>
              <a:ea typeface="Open Sans"/>
              <a:cs typeface="Open Sans"/>
              <a:sym typeface="Open Sans"/>
            </a:endParaRPr>
          </a:p>
        </p:txBody>
      </p:sp>
      <p:sp>
        <p:nvSpPr>
          <p:cNvPr id="393" name="Google Shape;393;p39"/>
          <p:cNvSpPr/>
          <p:nvPr/>
        </p:nvSpPr>
        <p:spPr>
          <a:xfrm>
            <a:off x="3235275" y="3035700"/>
            <a:ext cx="2688325" cy="803200"/>
          </a:xfrm>
          <a:prstGeom prst="flowChartManualOperation">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rPr>
              <a:t>Remarketing</a:t>
            </a:r>
            <a:endParaRPr b="1">
              <a:solidFill>
                <a:srgbClr val="595959"/>
              </a:solidFill>
            </a:endParaRPr>
          </a:p>
        </p:txBody>
      </p:sp>
      <p:sp>
        <p:nvSpPr>
          <p:cNvPr id="394" name="Google Shape;394;p39"/>
          <p:cNvSpPr/>
          <p:nvPr/>
        </p:nvSpPr>
        <p:spPr>
          <a:xfrm>
            <a:off x="3784350" y="3945475"/>
            <a:ext cx="1606500" cy="910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595959"/>
                </a:solidFill>
              </a:rPr>
              <a:t>Dynamic remarketing</a:t>
            </a:r>
            <a:endParaRPr b="1">
              <a:solidFill>
                <a:srgbClr val="595959"/>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1">
  <p:cSld name="CUSTOM_9_1_1">
    <p:spTree>
      <p:nvGrpSpPr>
        <p:cNvPr id="395" name="Shape 395"/>
        <p:cNvGrpSpPr/>
        <p:nvPr/>
      </p:nvGrpSpPr>
      <p:grpSpPr>
        <a:xfrm>
          <a:off x="0" y="0"/>
          <a:ext cx="0" cy="0"/>
          <a:chOff x="0" y="0"/>
          <a:chExt cx="0" cy="0"/>
        </a:xfrm>
      </p:grpSpPr>
      <p:pic>
        <p:nvPicPr>
          <p:cNvPr id="396" name="Google Shape;396;p40"/>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397" name="Google Shape;397;p4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98" name="Google Shape;398;p40"/>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399" name="Google Shape;399;p40"/>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400" name="Google Shape;400;p40"/>
          <p:cNvCxnSpPr/>
          <p:nvPr/>
        </p:nvCxnSpPr>
        <p:spPr>
          <a:xfrm>
            <a:off x="311725" y="4045925"/>
            <a:ext cx="0" cy="717000"/>
          </a:xfrm>
          <a:prstGeom prst="straightConnector1">
            <a:avLst/>
          </a:prstGeom>
          <a:noFill/>
          <a:ln cap="flat" cmpd="sng" w="19050">
            <a:solidFill>
              <a:srgbClr val="0190BF"/>
            </a:solidFill>
            <a:prstDash val="solid"/>
            <a:round/>
            <a:headEnd len="med" w="med" type="none"/>
            <a:tailEnd len="med" w="med" type="none"/>
          </a:ln>
        </p:spPr>
      </p:cxnSp>
      <p:sp>
        <p:nvSpPr>
          <p:cNvPr id="401" name="Google Shape;401;p40"/>
          <p:cNvSpPr txBox="1"/>
          <p:nvPr>
            <p:ph idx="2" type="subTitle"/>
          </p:nvPr>
        </p:nvSpPr>
        <p:spPr>
          <a:xfrm>
            <a:off x="372725" y="4056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2">
    <p:spTree>
      <p:nvGrpSpPr>
        <p:cNvPr id="402" name="Shape 402"/>
        <p:cNvGrpSpPr/>
        <p:nvPr/>
      </p:nvGrpSpPr>
      <p:grpSpPr>
        <a:xfrm>
          <a:off x="0" y="0"/>
          <a:ext cx="0" cy="0"/>
          <a:chOff x="0" y="0"/>
          <a:chExt cx="0" cy="0"/>
        </a:xfrm>
      </p:grpSpPr>
      <p:pic>
        <p:nvPicPr>
          <p:cNvPr id="403" name="Google Shape;403;p41"/>
          <p:cNvPicPr preferRelativeResize="0"/>
          <p:nvPr/>
        </p:nvPicPr>
        <p:blipFill rotWithShape="1">
          <a:blip r:embed="rId2">
            <a:alphaModFix/>
          </a:blip>
          <a:srcRect b="0" l="0" r="0" t="7749"/>
          <a:stretch/>
        </p:blipFill>
        <p:spPr>
          <a:xfrm>
            <a:off x="0" y="0"/>
            <a:ext cx="9144005" cy="5143500"/>
          </a:xfrm>
          <a:prstGeom prst="rect">
            <a:avLst/>
          </a:prstGeom>
          <a:noFill/>
          <a:ln>
            <a:noFill/>
          </a:ln>
        </p:spPr>
      </p:pic>
      <p:pic>
        <p:nvPicPr>
          <p:cNvPr id="404" name="Google Shape;404;p41"/>
          <p:cNvPicPr preferRelativeResize="0"/>
          <p:nvPr/>
        </p:nvPicPr>
        <p:blipFill>
          <a:blip r:embed="rId3">
            <a:alphaModFix/>
          </a:blip>
          <a:stretch>
            <a:fillRect/>
          </a:stretch>
        </p:blipFill>
        <p:spPr>
          <a:xfrm>
            <a:off x="8091499" y="190658"/>
            <a:ext cx="871049" cy="150817"/>
          </a:xfrm>
          <a:prstGeom prst="rect">
            <a:avLst/>
          </a:prstGeom>
          <a:noFill/>
          <a:ln>
            <a:noFill/>
          </a:ln>
        </p:spPr>
      </p:pic>
      <p:pic>
        <p:nvPicPr>
          <p:cNvPr id="405" name="Google Shape;405;p41"/>
          <p:cNvPicPr preferRelativeResize="0"/>
          <p:nvPr/>
        </p:nvPicPr>
        <p:blipFill>
          <a:blip r:embed="rId4">
            <a:alphaModFix/>
          </a:blip>
          <a:stretch>
            <a:fillRect/>
          </a:stretch>
        </p:blipFill>
        <p:spPr>
          <a:xfrm>
            <a:off x="616500" y="2312225"/>
            <a:ext cx="450475" cy="450475"/>
          </a:xfrm>
          <a:prstGeom prst="rect">
            <a:avLst/>
          </a:prstGeom>
          <a:noFill/>
          <a:ln>
            <a:noFill/>
          </a:ln>
        </p:spPr>
      </p:pic>
      <p:pic>
        <p:nvPicPr>
          <p:cNvPr id="406" name="Google Shape;406;p41"/>
          <p:cNvPicPr preferRelativeResize="0"/>
          <p:nvPr/>
        </p:nvPicPr>
        <p:blipFill>
          <a:blip r:embed="rId5">
            <a:alphaModFix/>
          </a:blip>
          <a:stretch>
            <a:fillRect/>
          </a:stretch>
        </p:blipFill>
        <p:spPr>
          <a:xfrm>
            <a:off x="616500" y="1562349"/>
            <a:ext cx="450475" cy="450475"/>
          </a:xfrm>
          <a:prstGeom prst="rect">
            <a:avLst/>
          </a:prstGeom>
          <a:noFill/>
          <a:ln>
            <a:noFill/>
          </a:ln>
        </p:spPr>
      </p:pic>
      <p:pic>
        <p:nvPicPr>
          <p:cNvPr id="407" name="Google Shape;407;p41"/>
          <p:cNvPicPr preferRelativeResize="0"/>
          <p:nvPr/>
        </p:nvPicPr>
        <p:blipFill>
          <a:blip r:embed="rId6">
            <a:alphaModFix/>
          </a:blip>
          <a:stretch>
            <a:fillRect/>
          </a:stretch>
        </p:blipFill>
        <p:spPr>
          <a:xfrm>
            <a:off x="616500" y="2985900"/>
            <a:ext cx="450475" cy="450475"/>
          </a:xfrm>
          <a:prstGeom prst="rect">
            <a:avLst/>
          </a:prstGeom>
          <a:noFill/>
          <a:ln>
            <a:noFill/>
          </a:ln>
        </p:spPr>
      </p:pic>
      <p:pic>
        <p:nvPicPr>
          <p:cNvPr id="408" name="Google Shape;408;p41"/>
          <p:cNvPicPr preferRelativeResize="0"/>
          <p:nvPr/>
        </p:nvPicPr>
        <p:blipFill>
          <a:blip r:embed="rId7">
            <a:alphaModFix/>
          </a:blip>
          <a:stretch>
            <a:fillRect/>
          </a:stretch>
        </p:blipFill>
        <p:spPr>
          <a:xfrm>
            <a:off x="616500" y="3652125"/>
            <a:ext cx="450475" cy="450475"/>
          </a:xfrm>
          <a:prstGeom prst="rect">
            <a:avLst/>
          </a:prstGeom>
          <a:noFill/>
          <a:ln>
            <a:noFill/>
          </a:ln>
        </p:spPr>
      </p:pic>
      <p:sp>
        <p:nvSpPr>
          <p:cNvPr id="409" name="Google Shape;409;p41"/>
          <p:cNvSpPr txBox="1"/>
          <p:nvPr>
            <p:ph type="ctrTitle"/>
          </p:nvPr>
        </p:nvSpPr>
        <p:spPr>
          <a:xfrm>
            <a:off x="835500" y="532001"/>
            <a:ext cx="7473000" cy="8694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0" name="Google Shape;410;p41"/>
          <p:cNvSpPr txBox="1"/>
          <p:nvPr>
            <p:ph idx="2" type="title"/>
          </p:nvPr>
        </p:nvSpPr>
        <p:spPr>
          <a:xfrm>
            <a:off x="1215050" y="1483425"/>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1" name="Google Shape;411;p41"/>
          <p:cNvSpPr txBox="1"/>
          <p:nvPr>
            <p:ph idx="1" type="subTitle"/>
          </p:nvPr>
        </p:nvSpPr>
        <p:spPr>
          <a:xfrm>
            <a:off x="1215050" y="1735200"/>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12" name="Google Shape;412;p41"/>
          <p:cNvSpPr txBox="1"/>
          <p:nvPr>
            <p:ph idx="3" type="title"/>
          </p:nvPr>
        </p:nvSpPr>
        <p:spPr>
          <a:xfrm>
            <a:off x="1215050" y="2260371"/>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3" name="Google Shape;413;p41"/>
          <p:cNvSpPr txBox="1"/>
          <p:nvPr>
            <p:ph idx="4" type="subTitle"/>
          </p:nvPr>
        </p:nvSpPr>
        <p:spPr>
          <a:xfrm>
            <a:off x="1215050" y="2512146"/>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14" name="Google Shape;414;p41"/>
          <p:cNvSpPr txBox="1"/>
          <p:nvPr>
            <p:ph idx="5" type="title"/>
          </p:nvPr>
        </p:nvSpPr>
        <p:spPr>
          <a:xfrm>
            <a:off x="1215050" y="296274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5" name="Google Shape;415;p41"/>
          <p:cNvSpPr txBox="1"/>
          <p:nvPr>
            <p:ph idx="6" type="subTitle"/>
          </p:nvPr>
        </p:nvSpPr>
        <p:spPr>
          <a:xfrm>
            <a:off x="1215050" y="321452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16" name="Google Shape;416;p41"/>
          <p:cNvSpPr txBox="1"/>
          <p:nvPr>
            <p:ph idx="7" type="title"/>
          </p:nvPr>
        </p:nvSpPr>
        <p:spPr>
          <a:xfrm>
            <a:off x="1215050" y="355579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7" name="Google Shape;417;p41"/>
          <p:cNvSpPr txBox="1"/>
          <p:nvPr>
            <p:ph idx="8" type="subTitle"/>
          </p:nvPr>
        </p:nvSpPr>
        <p:spPr>
          <a:xfrm>
            <a:off x="1215050" y="380757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18" name="Google Shape;418;p4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419" name="Google Shape;419;p41"/>
          <p:cNvSpPr txBox="1"/>
          <p:nvPr>
            <p:ph idx="9"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spTree>
      <p:nvGrpSpPr>
        <p:cNvPr id="23" name="Shape 23"/>
        <p:cNvGrpSpPr/>
        <p:nvPr/>
      </p:nvGrpSpPr>
      <p:grpSpPr>
        <a:xfrm>
          <a:off x="0" y="0"/>
          <a:ext cx="0" cy="0"/>
          <a:chOff x="0" y="0"/>
          <a:chExt cx="0" cy="0"/>
        </a:xfrm>
      </p:grpSpPr>
      <p:sp>
        <p:nvSpPr>
          <p:cNvPr id="24" name="Google Shape;24;p5"/>
          <p:cNvSpPr txBox="1"/>
          <p:nvPr>
            <p:ph type="title"/>
          </p:nvPr>
        </p:nvSpPr>
        <p:spPr>
          <a:xfrm>
            <a:off x="246250" y="483525"/>
            <a:ext cx="7140000" cy="986400"/>
          </a:xfrm>
          <a:prstGeom prst="rect">
            <a:avLst/>
          </a:prstGeom>
        </p:spPr>
        <p:txBody>
          <a:bodyPr anchorCtr="0" anchor="ctr"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Clr>
                <a:srgbClr val="0190BF"/>
              </a:buClr>
              <a:buSzPts val="4200"/>
              <a:buNone/>
              <a:defRPr>
                <a:solidFill>
                  <a:srgbClr val="0190BF"/>
                </a:solidFill>
              </a:defRPr>
            </a:lvl2pPr>
            <a:lvl3pPr lvl="2" rtl="0">
              <a:spcBef>
                <a:spcPts val="0"/>
              </a:spcBef>
              <a:spcAft>
                <a:spcPts val="0"/>
              </a:spcAft>
              <a:buClr>
                <a:srgbClr val="0190BF"/>
              </a:buClr>
              <a:buSzPts val="4200"/>
              <a:buNone/>
              <a:defRPr>
                <a:solidFill>
                  <a:srgbClr val="0190BF"/>
                </a:solidFill>
              </a:defRPr>
            </a:lvl3pPr>
            <a:lvl4pPr lvl="3" rtl="0">
              <a:spcBef>
                <a:spcPts val="0"/>
              </a:spcBef>
              <a:spcAft>
                <a:spcPts val="0"/>
              </a:spcAft>
              <a:buClr>
                <a:srgbClr val="0190BF"/>
              </a:buClr>
              <a:buSzPts val="4200"/>
              <a:buNone/>
              <a:defRPr>
                <a:solidFill>
                  <a:srgbClr val="0190BF"/>
                </a:solidFill>
              </a:defRPr>
            </a:lvl4pPr>
            <a:lvl5pPr lvl="4" rtl="0">
              <a:spcBef>
                <a:spcPts val="0"/>
              </a:spcBef>
              <a:spcAft>
                <a:spcPts val="0"/>
              </a:spcAft>
              <a:buClr>
                <a:srgbClr val="0190BF"/>
              </a:buClr>
              <a:buSzPts val="4200"/>
              <a:buNone/>
              <a:defRPr>
                <a:solidFill>
                  <a:srgbClr val="0190BF"/>
                </a:solidFill>
              </a:defRPr>
            </a:lvl5pPr>
            <a:lvl6pPr lvl="5" rtl="0">
              <a:spcBef>
                <a:spcPts val="0"/>
              </a:spcBef>
              <a:spcAft>
                <a:spcPts val="0"/>
              </a:spcAft>
              <a:buClr>
                <a:srgbClr val="0190BF"/>
              </a:buClr>
              <a:buSzPts val="4200"/>
              <a:buNone/>
              <a:defRPr>
                <a:solidFill>
                  <a:srgbClr val="0190BF"/>
                </a:solidFill>
              </a:defRPr>
            </a:lvl6pPr>
            <a:lvl7pPr lvl="6" rtl="0">
              <a:spcBef>
                <a:spcPts val="0"/>
              </a:spcBef>
              <a:spcAft>
                <a:spcPts val="0"/>
              </a:spcAft>
              <a:buClr>
                <a:srgbClr val="0190BF"/>
              </a:buClr>
              <a:buSzPts val="4200"/>
              <a:buNone/>
              <a:defRPr>
                <a:solidFill>
                  <a:srgbClr val="0190BF"/>
                </a:solidFill>
              </a:defRPr>
            </a:lvl7pPr>
            <a:lvl8pPr lvl="7" rtl="0">
              <a:spcBef>
                <a:spcPts val="0"/>
              </a:spcBef>
              <a:spcAft>
                <a:spcPts val="0"/>
              </a:spcAft>
              <a:buClr>
                <a:srgbClr val="0190BF"/>
              </a:buClr>
              <a:buSzPts val="4200"/>
              <a:buNone/>
              <a:defRPr>
                <a:solidFill>
                  <a:srgbClr val="0190BF"/>
                </a:solidFill>
              </a:defRPr>
            </a:lvl8pPr>
            <a:lvl9pPr lvl="8" rtl="0">
              <a:spcBef>
                <a:spcPts val="0"/>
              </a:spcBef>
              <a:spcAft>
                <a:spcPts val="0"/>
              </a:spcAft>
              <a:buClr>
                <a:srgbClr val="0190BF"/>
              </a:buClr>
              <a:buSzPts val="4200"/>
              <a:buNone/>
              <a:defRPr>
                <a:solidFill>
                  <a:srgbClr val="0190BF"/>
                </a:solidFill>
              </a:defRPr>
            </a:lvl9pPr>
          </a:lstStyle>
          <a:p/>
        </p:txBody>
      </p:sp>
      <p:sp>
        <p:nvSpPr>
          <p:cNvPr id="25" name="Google Shape;25;p5"/>
          <p:cNvSpPr txBox="1"/>
          <p:nvPr>
            <p:ph idx="1" type="body"/>
          </p:nvPr>
        </p:nvSpPr>
        <p:spPr>
          <a:xfrm>
            <a:off x="246250" y="1469925"/>
            <a:ext cx="8244300" cy="21402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26" name="Google Shape;26;p5"/>
          <p:cNvPicPr preferRelativeResize="0"/>
          <p:nvPr/>
        </p:nvPicPr>
        <p:blipFill>
          <a:blip r:embed="rId2">
            <a:alphaModFix/>
          </a:blip>
          <a:stretch>
            <a:fillRect/>
          </a:stretch>
        </p:blipFill>
        <p:spPr>
          <a:xfrm>
            <a:off x="7936750" y="120350"/>
            <a:ext cx="1083575" cy="187825"/>
          </a:xfrm>
          <a:prstGeom prst="rect">
            <a:avLst/>
          </a:prstGeom>
          <a:noFill/>
          <a:ln>
            <a:noFill/>
          </a:ln>
        </p:spPr>
      </p:pic>
      <p:pic>
        <p:nvPicPr>
          <p:cNvPr id="27" name="Google Shape;27;p5"/>
          <p:cNvPicPr preferRelativeResize="0"/>
          <p:nvPr/>
        </p:nvPicPr>
        <p:blipFill>
          <a:blip r:embed="rId3">
            <a:alphaModFix/>
          </a:blip>
          <a:stretch>
            <a:fillRect/>
          </a:stretch>
        </p:blipFill>
        <p:spPr>
          <a:xfrm>
            <a:off x="-35075" y="3821150"/>
            <a:ext cx="9255279" cy="1354425"/>
          </a:xfrm>
          <a:prstGeom prst="rect">
            <a:avLst/>
          </a:prstGeom>
          <a:noFill/>
          <a:ln>
            <a:noFill/>
          </a:ln>
        </p:spPr>
      </p:pic>
      <p:pic>
        <p:nvPicPr>
          <p:cNvPr id="28" name="Google Shape;28;p5"/>
          <p:cNvPicPr preferRelativeResize="0"/>
          <p:nvPr/>
        </p:nvPicPr>
        <p:blipFill>
          <a:blip r:embed="rId4">
            <a:alphaModFix/>
          </a:blip>
          <a:stretch>
            <a:fillRect/>
          </a:stretch>
        </p:blipFill>
        <p:spPr>
          <a:xfrm>
            <a:off x="8091507" y="190647"/>
            <a:ext cx="871042" cy="150825"/>
          </a:xfrm>
          <a:prstGeom prst="rect">
            <a:avLst/>
          </a:prstGeom>
          <a:noFill/>
          <a:ln>
            <a:noFill/>
          </a:ln>
        </p:spPr>
      </p:pic>
      <p:sp>
        <p:nvSpPr>
          <p:cNvPr id="29" name="Google Shape;29;p5"/>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0" name="Google Shape;30;p5"/>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31" name="Google Shape;31;p5"/>
          <p:cNvCxnSpPr/>
          <p:nvPr/>
        </p:nvCxnSpPr>
        <p:spPr>
          <a:xfrm>
            <a:off x="311725" y="4198325"/>
            <a:ext cx="0" cy="717000"/>
          </a:xfrm>
          <a:prstGeom prst="straightConnector1">
            <a:avLst/>
          </a:prstGeom>
          <a:noFill/>
          <a:ln cap="flat" cmpd="sng" w="19050">
            <a:solidFill>
              <a:srgbClr val="FFFFFF"/>
            </a:solidFill>
            <a:prstDash val="solid"/>
            <a:round/>
            <a:headEnd len="med" w="med" type="none"/>
            <a:tailEnd len="med" w="med" type="none"/>
          </a:ln>
        </p:spPr>
      </p:cxnSp>
      <p:sp>
        <p:nvSpPr>
          <p:cNvPr id="32" name="Google Shape;32;p5"/>
          <p:cNvSpPr txBox="1"/>
          <p:nvPr>
            <p:ph idx="3" type="subTitle"/>
          </p:nvPr>
        </p:nvSpPr>
        <p:spPr>
          <a:xfrm>
            <a:off x="372725" y="4209231"/>
            <a:ext cx="64554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3">
    <p:spTree>
      <p:nvGrpSpPr>
        <p:cNvPr id="420" name="Shape 420"/>
        <p:cNvGrpSpPr/>
        <p:nvPr/>
      </p:nvGrpSpPr>
      <p:grpSpPr>
        <a:xfrm>
          <a:off x="0" y="0"/>
          <a:ext cx="0" cy="0"/>
          <a:chOff x="0" y="0"/>
          <a:chExt cx="0" cy="0"/>
        </a:xfrm>
      </p:grpSpPr>
      <p:pic>
        <p:nvPicPr>
          <p:cNvPr id="421" name="Google Shape;421;p42"/>
          <p:cNvPicPr preferRelativeResize="0"/>
          <p:nvPr/>
        </p:nvPicPr>
        <p:blipFill>
          <a:blip r:embed="rId2">
            <a:alphaModFix/>
          </a:blip>
          <a:stretch>
            <a:fillRect/>
          </a:stretch>
        </p:blipFill>
        <p:spPr>
          <a:xfrm>
            <a:off x="1881" y="0"/>
            <a:ext cx="9140234" cy="5143498"/>
          </a:xfrm>
          <a:prstGeom prst="rect">
            <a:avLst/>
          </a:prstGeom>
          <a:noFill/>
          <a:ln>
            <a:noFill/>
          </a:ln>
        </p:spPr>
      </p:pic>
      <p:pic>
        <p:nvPicPr>
          <p:cNvPr id="422" name="Google Shape;422;p42"/>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423" name="Google Shape;423;p42"/>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424" name="Google Shape;424;p42"/>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p:cSld name="CUSTOM_3_1">
    <p:spTree>
      <p:nvGrpSpPr>
        <p:cNvPr id="425" name="Shape 425"/>
        <p:cNvGrpSpPr/>
        <p:nvPr/>
      </p:nvGrpSpPr>
      <p:grpSpPr>
        <a:xfrm>
          <a:off x="0" y="0"/>
          <a:ext cx="0" cy="0"/>
          <a:chOff x="0" y="0"/>
          <a:chExt cx="0" cy="0"/>
        </a:xfrm>
      </p:grpSpPr>
      <p:pic>
        <p:nvPicPr>
          <p:cNvPr id="426" name="Google Shape;426;p43"/>
          <p:cNvPicPr preferRelativeResize="0"/>
          <p:nvPr/>
        </p:nvPicPr>
        <p:blipFill>
          <a:blip r:embed="rId2">
            <a:alphaModFix/>
          </a:blip>
          <a:stretch>
            <a:fillRect/>
          </a:stretch>
        </p:blipFill>
        <p:spPr>
          <a:xfrm>
            <a:off x="-515400" y="-300425"/>
            <a:ext cx="9836677" cy="5880901"/>
          </a:xfrm>
          <a:prstGeom prst="rect">
            <a:avLst/>
          </a:prstGeom>
          <a:noFill/>
          <a:ln>
            <a:noFill/>
          </a:ln>
        </p:spPr>
      </p:pic>
      <p:sp>
        <p:nvSpPr>
          <p:cNvPr id="427" name="Google Shape;427;p43"/>
          <p:cNvSpPr/>
          <p:nvPr/>
        </p:nvSpPr>
        <p:spPr>
          <a:xfrm>
            <a:off x="-515400" y="-300425"/>
            <a:ext cx="9836700" cy="5880900"/>
          </a:xfrm>
          <a:prstGeom prst="rect">
            <a:avLst/>
          </a:prstGeom>
          <a:solidFill>
            <a:srgbClr val="008CBB">
              <a:alpha val="496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43"/>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429" name="Google Shape;429;p43"/>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430" name="Google Shape;430;p43"/>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1">
  <p:cSld name="CUSTOM_3_1_1">
    <p:spTree>
      <p:nvGrpSpPr>
        <p:cNvPr id="431" name="Shape 431"/>
        <p:cNvGrpSpPr/>
        <p:nvPr/>
      </p:nvGrpSpPr>
      <p:grpSpPr>
        <a:xfrm>
          <a:off x="0" y="0"/>
          <a:ext cx="0" cy="0"/>
          <a:chOff x="0" y="0"/>
          <a:chExt cx="0" cy="0"/>
        </a:xfrm>
      </p:grpSpPr>
      <p:pic>
        <p:nvPicPr>
          <p:cNvPr id="432" name="Google Shape;432;p44"/>
          <p:cNvPicPr preferRelativeResize="0"/>
          <p:nvPr/>
        </p:nvPicPr>
        <p:blipFill>
          <a:blip r:embed="rId2">
            <a:alphaModFix/>
          </a:blip>
          <a:stretch>
            <a:fillRect/>
          </a:stretch>
        </p:blipFill>
        <p:spPr>
          <a:xfrm>
            <a:off x="0" y="0"/>
            <a:ext cx="9185398" cy="5657099"/>
          </a:xfrm>
          <a:prstGeom prst="rect">
            <a:avLst/>
          </a:prstGeom>
          <a:noFill/>
          <a:ln>
            <a:noFill/>
          </a:ln>
        </p:spPr>
      </p:pic>
      <p:sp>
        <p:nvSpPr>
          <p:cNvPr id="433" name="Google Shape;433;p44"/>
          <p:cNvSpPr/>
          <p:nvPr/>
        </p:nvSpPr>
        <p:spPr>
          <a:xfrm>
            <a:off x="-20700" y="0"/>
            <a:ext cx="9185400" cy="5657100"/>
          </a:xfrm>
          <a:prstGeom prst="rect">
            <a:avLst/>
          </a:prstGeom>
          <a:solidFill>
            <a:srgbClr val="008CBB">
              <a:alpha val="496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44"/>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435" name="Google Shape;435;p44"/>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436" name="Google Shape;436;p44"/>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0">
  <p:cSld name="CUSTOM_10">
    <p:spTree>
      <p:nvGrpSpPr>
        <p:cNvPr id="437" name="Shape 437"/>
        <p:cNvGrpSpPr/>
        <p:nvPr/>
      </p:nvGrpSpPr>
      <p:grpSpPr>
        <a:xfrm>
          <a:off x="0" y="0"/>
          <a:ext cx="0" cy="0"/>
          <a:chOff x="0" y="0"/>
          <a:chExt cx="0" cy="0"/>
        </a:xfrm>
      </p:grpSpPr>
      <p:sp>
        <p:nvSpPr>
          <p:cNvPr id="438" name="Google Shape;438;p45"/>
          <p:cNvSpPr/>
          <p:nvPr/>
        </p:nvSpPr>
        <p:spPr>
          <a:xfrm>
            <a:off x="773025" y="1635125"/>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600">
              <a:solidFill>
                <a:srgbClr val="F3F3F3"/>
              </a:solidFill>
              <a:latin typeface="Open Sans"/>
              <a:ea typeface="Open Sans"/>
              <a:cs typeface="Open Sans"/>
              <a:sym typeface="Open Sans"/>
            </a:endParaRPr>
          </a:p>
        </p:txBody>
      </p:sp>
      <p:sp>
        <p:nvSpPr>
          <p:cNvPr id="439" name="Google Shape;439;p45"/>
          <p:cNvSpPr/>
          <p:nvPr/>
        </p:nvSpPr>
        <p:spPr>
          <a:xfrm>
            <a:off x="3378900"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sp>
        <p:nvSpPr>
          <p:cNvPr id="440" name="Google Shape;440;p45"/>
          <p:cNvSpPr/>
          <p:nvPr/>
        </p:nvSpPr>
        <p:spPr>
          <a:xfrm>
            <a:off x="5984775"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cxnSp>
        <p:nvCxnSpPr>
          <p:cNvPr id="441" name="Google Shape;441;p45"/>
          <p:cNvCxnSpPr/>
          <p:nvPr/>
        </p:nvCxnSpPr>
        <p:spPr>
          <a:xfrm>
            <a:off x="633750" y="4302650"/>
            <a:ext cx="7876500" cy="0"/>
          </a:xfrm>
          <a:prstGeom prst="straightConnector1">
            <a:avLst/>
          </a:prstGeom>
          <a:noFill/>
          <a:ln cap="flat" cmpd="sng" w="9525">
            <a:solidFill>
              <a:srgbClr val="666666"/>
            </a:solidFill>
            <a:prstDash val="solid"/>
            <a:round/>
            <a:headEnd len="med" w="med" type="none"/>
            <a:tailEnd len="med" w="med" type="none"/>
          </a:ln>
        </p:spPr>
      </p:cxnSp>
      <p:pic>
        <p:nvPicPr>
          <p:cNvPr id="442" name="Google Shape;442;p45"/>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443" name="Google Shape;443;p45"/>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44" name="Google Shape;444;p45"/>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445" name="Google Shape;445;p45"/>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46" name="Google Shape;446;p45"/>
          <p:cNvSpPr txBox="1"/>
          <p:nvPr>
            <p:ph idx="2" type="subTitle"/>
          </p:nvPr>
        </p:nvSpPr>
        <p:spPr>
          <a:xfrm>
            <a:off x="677525" y="4361625"/>
            <a:ext cx="7790700" cy="5955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447" name="Google Shape;447;p45"/>
          <p:cNvSpPr txBox="1"/>
          <p:nvPr>
            <p:ph idx="3" type="subTitle"/>
          </p:nvPr>
        </p:nvSpPr>
        <p:spPr>
          <a:xfrm>
            <a:off x="773025"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48" name="Google Shape;448;p45"/>
          <p:cNvSpPr txBox="1"/>
          <p:nvPr>
            <p:ph idx="4" type="subTitle"/>
          </p:nvPr>
        </p:nvSpPr>
        <p:spPr>
          <a:xfrm>
            <a:off x="3378900"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49" name="Google Shape;449;p45"/>
          <p:cNvSpPr txBox="1"/>
          <p:nvPr>
            <p:ph idx="5" type="subTitle"/>
          </p:nvPr>
        </p:nvSpPr>
        <p:spPr>
          <a:xfrm>
            <a:off x="5984775"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CUSTOM_4">
    <p:spTree>
      <p:nvGrpSpPr>
        <p:cNvPr id="450" name="Shape 450"/>
        <p:cNvGrpSpPr/>
        <p:nvPr/>
      </p:nvGrpSpPr>
      <p:grpSpPr>
        <a:xfrm>
          <a:off x="0" y="0"/>
          <a:ext cx="0" cy="0"/>
          <a:chOff x="0" y="0"/>
          <a:chExt cx="0" cy="0"/>
        </a:xfrm>
      </p:grpSpPr>
      <p:pic>
        <p:nvPicPr>
          <p:cNvPr id="451" name="Google Shape;451;p46"/>
          <p:cNvPicPr preferRelativeResize="0"/>
          <p:nvPr/>
        </p:nvPicPr>
        <p:blipFill rotWithShape="1">
          <a:blip r:embed="rId2">
            <a:alphaModFix/>
          </a:blip>
          <a:srcRect b="0" l="0" r="0" t="0"/>
          <a:stretch/>
        </p:blipFill>
        <p:spPr>
          <a:xfrm>
            <a:off x="1875" y="24"/>
            <a:ext cx="9140245" cy="5143425"/>
          </a:xfrm>
          <a:prstGeom prst="rect">
            <a:avLst/>
          </a:prstGeom>
          <a:noFill/>
          <a:ln>
            <a:noFill/>
          </a:ln>
        </p:spPr>
      </p:pic>
      <p:grpSp>
        <p:nvGrpSpPr>
          <p:cNvPr id="452" name="Google Shape;452;p46"/>
          <p:cNvGrpSpPr/>
          <p:nvPr/>
        </p:nvGrpSpPr>
        <p:grpSpPr>
          <a:xfrm>
            <a:off x="504600" y="3654496"/>
            <a:ext cx="8134800" cy="252625"/>
            <a:chOff x="504600" y="3522246"/>
            <a:chExt cx="8134800" cy="252625"/>
          </a:xfrm>
        </p:grpSpPr>
        <p:cxnSp>
          <p:nvCxnSpPr>
            <p:cNvPr id="453" name="Google Shape;453;p46"/>
            <p:cNvCxnSpPr/>
            <p:nvPr/>
          </p:nvCxnSpPr>
          <p:spPr>
            <a:xfrm>
              <a:off x="504600" y="3647050"/>
              <a:ext cx="8134800" cy="0"/>
            </a:xfrm>
            <a:prstGeom prst="straightConnector1">
              <a:avLst/>
            </a:prstGeom>
            <a:noFill/>
            <a:ln cap="flat" cmpd="sng" w="38100">
              <a:solidFill>
                <a:srgbClr val="FFFFFF"/>
              </a:solidFill>
              <a:prstDash val="solid"/>
              <a:round/>
              <a:headEnd len="med" w="med" type="none"/>
              <a:tailEnd len="med" w="med" type="triangle"/>
            </a:ln>
          </p:spPr>
        </p:cxnSp>
        <p:sp>
          <p:nvSpPr>
            <p:cNvPr id="454" name="Google Shape;454;p46"/>
            <p:cNvSpPr/>
            <p:nvPr/>
          </p:nvSpPr>
          <p:spPr>
            <a:xfrm>
              <a:off x="15430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455" name="Google Shape;455;p46"/>
            <p:cNvSpPr/>
            <p:nvPr/>
          </p:nvSpPr>
          <p:spPr>
            <a:xfrm>
              <a:off x="27047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456" name="Google Shape;456;p46"/>
            <p:cNvSpPr/>
            <p:nvPr/>
          </p:nvSpPr>
          <p:spPr>
            <a:xfrm>
              <a:off x="38663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457" name="Google Shape;457;p46"/>
            <p:cNvSpPr/>
            <p:nvPr/>
          </p:nvSpPr>
          <p:spPr>
            <a:xfrm>
              <a:off x="50280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458" name="Google Shape;458;p46"/>
            <p:cNvSpPr/>
            <p:nvPr/>
          </p:nvSpPr>
          <p:spPr>
            <a:xfrm>
              <a:off x="618967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459" name="Google Shape;459;p46"/>
            <p:cNvSpPr/>
            <p:nvPr/>
          </p:nvSpPr>
          <p:spPr>
            <a:xfrm>
              <a:off x="73513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pic>
        <p:nvPicPr>
          <p:cNvPr id="460" name="Google Shape;460;p46"/>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461" name="Google Shape;461;p46"/>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462" name="Google Shape;462;p46"/>
          <p:cNvSpPr txBox="1"/>
          <p:nvPr>
            <p:ph type="title"/>
          </p:nvPr>
        </p:nvSpPr>
        <p:spPr>
          <a:xfrm>
            <a:off x="290725" y="10676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63" name="Google Shape;463;p46"/>
          <p:cNvSpPr txBox="1"/>
          <p:nvPr>
            <p:ph idx="1" type="subTitle"/>
          </p:nvPr>
        </p:nvSpPr>
        <p:spPr>
          <a:xfrm>
            <a:off x="118200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64" name="Google Shape;464;p46"/>
          <p:cNvSpPr txBox="1"/>
          <p:nvPr>
            <p:ph idx="2" type="subTitle"/>
          </p:nvPr>
        </p:nvSpPr>
        <p:spPr>
          <a:xfrm>
            <a:off x="235819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65" name="Google Shape;465;p46"/>
          <p:cNvSpPr txBox="1"/>
          <p:nvPr>
            <p:ph idx="3" type="subTitle"/>
          </p:nvPr>
        </p:nvSpPr>
        <p:spPr>
          <a:xfrm>
            <a:off x="349872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66" name="Google Shape;466;p46"/>
          <p:cNvSpPr txBox="1"/>
          <p:nvPr>
            <p:ph idx="4" type="subTitle"/>
          </p:nvPr>
        </p:nvSpPr>
        <p:spPr>
          <a:xfrm>
            <a:off x="4663264"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67" name="Google Shape;467;p46"/>
          <p:cNvSpPr txBox="1"/>
          <p:nvPr>
            <p:ph idx="5" type="subTitle"/>
          </p:nvPr>
        </p:nvSpPr>
        <p:spPr>
          <a:xfrm>
            <a:off x="5824496"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68" name="Google Shape;468;p46"/>
          <p:cNvSpPr txBox="1"/>
          <p:nvPr>
            <p:ph idx="6" type="subTitle"/>
          </p:nvPr>
        </p:nvSpPr>
        <p:spPr>
          <a:xfrm>
            <a:off x="698572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69" name="Google Shape;469;p46"/>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CUSTOM_5">
    <p:spTree>
      <p:nvGrpSpPr>
        <p:cNvPr id="470" name="Shape 470"/>
        <p:cNvGrpSpPr/>
        <p:nvPr/>
      </p:nvGrpSpPr>
      <p:grpSpPr>
        <a:xfrm>
          <a:off x="0" y="0"/>
          <a:ext cx="0" cy="0"/>
          <a:chOff x="0" y="0"/>
          <a:chExt cx="0" cy="0"/>
        </a:xfrm>
      </p:grpSpPr>
      <p:pic>
        <p:nvPicPr>
          <p:cNvPr id="471" name="Google Shape;471;p47"/>
          <p:cNvPicPr preferRelativeResize="0"/>
          <p:nvPr/>
        </p:nvPicPr>
        <p:blipFill rotWithShape="1">
          <a:blip r:embed="rId2">
            <a:alphaModFix/>
          </a:blip>
          <a:srcRect b="20777" l="0" r="0" t="22297"/>
          <a:stretch/>
        </p:blipFill>
        <p:spPr>
          <a:xfrm>
            <a:off x="1875" y="1604125"/>
            <a:ext cx="9140245" cy="2928000"/>
          </a:xfrm>
          <a:prstGeom prst="rect">
            <a:avLst/>
          </a:prstGeom>
          <a:noFill/>
          <a:ln>
            <a:noFill/>
          </a:ln>
        </p:spPr>
      </p:pic>
      <p:pic>
        <p:nvPicPr>
          <p:cNvPr id="472" name="Google Shape;472;p47"/>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473" name="Google Shape;473;p47"/>
          <p:cNvSpPr txBox="1"/>
          <p:nvPr>
            <p:ph type="title"/>
          </p:nvPr>
        </p:nvSpPr>
        <p:spPr>
          <a:xfrm>
            <a:off x="491975" y="5218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74" name="Google Shape;474;p47"/>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75" name="Google Shape;475;p47"/>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CUSTOM_6">
    <p:spTree>
      <p:nvGrpSpPr>
        <p:cNvPr id="476" name="Shape 476"/>
        <p:cNvGrpSpPr/>
        <p:nvPr/>
      </p:nvGrpSpPr>
      <p:grpSpPr>
        <a:xfrm>
          <a:off x="0" y="0"/>
          <a:ext cx="0" cy="0"/>
          <a:chOff x="0" y="0"/>
          <a:chExt cx="0" cy="0"/>
        </a:xfrm>
      </p:grpSpPr>
      <p:pic>
        <p:nvPicPr>
          <p:cNvPr id="477" name="Google Shape;477;p48"/>
          <p:cNvPicPr preferRelativeResize="0"/>
          <p:nvPr/>
        </p:nvPicPr>
        <p:blipFill rotWithShape="1">
          <a:blip r:embed="rId2">
            <a:alphaModFix/>
          </a:blip>
          <a:srcRect b="7757" l="0" r="0" t="-9301"/>
          <a:stretch/>
        </p:blipFill>
        <p:spPr>
          <a:xfrm>
            <a:off x="0" y="-518275"/>
            <a:ext cx="9144005" cy="5661775"/>
          </a:xfrm>
          <a:prstGeom prst="rect">
            <a:avLst/>
          </a:prstGeom>
          <a:noFill/>
          <a:ln>
            <a:noFill/>
          </a:ln>
        </p:spPr>
      </p:pic>
      <p:sp>
        <p:nvSpPr>
          <p:cNvPr id="478" name="Google Shape;478;p48"/>
          <p:cNvSpPr txBox="1"/>
          <p:nvPr/>
        </p:nvSpPr>
        <p:spPr>
          <a:xfrm>
            <a:off x="10392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479" name="Google Shape;479;p48"/>
          <p:cNvSpPr txBox="1"/>
          <p:nvPr/>
        </p:nvSpPr>
        <p:spPr>
          <a:xfrm>
            <a:off x="48876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480" name="Google Shape;480;p48"/>
          <p:cNvCxnSpPr>
            <a:stCxn id="478" idx="3"/>
            <a:endCxn id="479" idx="1"/>
          </p:cNvCxnSpPr>
          <p:nvPr/>
        </p:nvCxnSpPr>
        <p:spPr>
          <a:xfrm>
            <a:off x="4256400" y="2724150"/>
            <a:ext cx="631200" cy="0"/>
          </a:xfrm>
          <a:prstGeom prst="straightConnector1">
            <a:avLst/>
          </a:prstGeom>
          <a:noFill/>
          <a:ln cap="flat" cmpd="sng" w="28575">
            <a:solidFill>
              <a:srgbClr val="FFFFFF"/>
            </a:solidFill>
            <a:prstDash val="solid"/>
            <a:round/>
            <a:headEnd len="med" w="med" type="none"/>
            <a:tailEnd len="med" w="med" type="triangle"/>
          </a:ln>
        </p:spPr>
      </p:cxnSp>
      <p:sp>
        <p:nvSpPr>
          <p:cNvPr id="481" name="Google Shape;481;p48"/>
          <p:cNvSpPr txBox="1"/>
          <p:nvPr/>
        </p:nvSpPr>
        <p:spPr>
          <a:xfrm>
            <a:off x="1101579" y="38769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cxnSp>
        <p:nvCxnSpPr>
          <p:cNvPr id="482" name="Google Shape;482;p48"/>
          <p:cNvCxnSpPr/>
          <p:nvPr/>
        </p:nvCxnSpPr>
        <p:spPr>
          <a:xfrm>
            <a:off x="841500" y="3739425"/>
            <a:ext cx="7461000" cy="0"/>
          </a:xfrm>
          <a:prstGeom prst="straightConnector1">
            <a:avLst/>
          </a:prstGeom>
          <a:noFill/>
          <a:ln cap="flat" cmpd="sng" w="28575">
            <a:solidFill>
              <a:srgbClr val="FFFFFF"/>
            </a:solidFill>
            <a:prstDash val="solid"/>
            <a:round/>
            <a:headEnd len="med" w="med" type="none"/>
            <a:tailEnd len="med" w="med" type="none"/>
          </a:ln>
        </p:spPr>
      </p:cxnSp>
      <p:pic>
        <p:nvPicPr>
          <p:cNvPr id="483" name="Google Shape;483;p48"/>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484" name="Google Shape;484;p48"/>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485" name="Google Shape;485;p48"/>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86" name="Google Shape;486;p48"/>
          <p:cNvSpPr txBox="1"/>
          <p:nvPr>
            <p:ph idx="2" type="subTitle"/>
          </p:nvPr>
        </p:nvSpPr>
        <p:spPr>
          <a:xfrm>
            <a:off x="1446150" y="3980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487" name="Google Shape;487;p48"/>
          <p:cNvSpPr txBox="1"/>
          <p:nvPr>
            <p:ph idx="3" type="subTitle"/>
          </p:nvPr>
        </p:nvSpPr>
        <p:spPr>
          <a:xfrm>
            <a:off x="1446150" y="4284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488" name="Google Shape;488;p48"/>
          <p:cNvSpPr txBox="1"/>
          <p:nvPr>
            <p:ph idx="4" type="subTitle"/>
          </p:nvPr>
        </p:nvSpPr>
        <p:spPr>
          <a:xfrm>
            <a:off x="1446150" y="45890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489" name="Google Shape;489;p48"/>
          <p:cNvSpPr txBox="1"/>
          <p:nvPr/>
        </p:nvSpPr>
        <p:spPr>
          <a:xfrm>
            <a:off x="1101579" y="41825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490" name="Google Shape;490;p48"/>
          <p:cNvSpPr txBox="1"/>
          <p:nvPr/>
        </p:nvSpPr>
        <p:spPr>
          <a:xfrm>
            <a:off x="1101579" y="4480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491" name="Google Shape;491;p48"/>
          <p:cNvSpPr txBox="1"/>
          <p:nvPr>
            <p:ph idx="5" type="subTitle"/>
          </p:nvPr>
        </p:nvSpPr>
        <p:spPr>
          <a:xfrm>
            <a:off x="1051075"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92" name="Google Shape;492;p48"/>
          <p:cNvSpPr txBox="1"/>
          <p:nvPr>
            <p:ph idx="6" type="subTitle"/>
          </p:nvPr>
        </p:nvSpPr>
        <p:spPr>
          <a:xfrm>
            <a:off x="4887600"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93" name="Google Shape;493;p48"/>
          <p:cNvSpPr txBox="1"/>
          <p:nvPr>
            <p:ph type="title"/>
          </p:nvPr>
        </p:nvSpPr>
        <p:spPr>
          <a:xfrm>
            <a:off x="954150" y="8647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1">
  <p:cSld name="CUSTOM_6_1">
    <p:spTree>
      <p:nvGrpSpPr>
        <p:cNvPr id="494" name="Shape 494"/>
        <p:cNvGrpSpPr/>
        <p:nvPr/>
      </p:nvGrpSpPr>
      <p:grpSpPr>
        <a:xfrm>
          <a:off x="0" y="0"/>
          <a:ext cx="0" cy="0"/>
          <a:chOff x="0" y="0"/>
          <a:chExt cx="0" cy="0"/>
        </a:xfrm>
      </p:grpSpPr>
      <p:sp>
        <p:nvSpPr>
          <p:cNvPr id="495" name="Google Shape;495;p49"/>
          <p:cNvSpPr txBox="1"/>
          <p:nvPr/>
        </p:nvSpPr>
        <p:spPr>
          <a:xfrm>
            <a:off x="10392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496" name="Google Shape;496;p49"/>
          <p:cNvSpPr txBox="1"/>
          <p:nvPr/>
        </p:nvSpPr>
        <p:spPr>
          <a:xfrm>
            <a:off x="48876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497" name="Google Shape;497;p49"/>
          <p:cNvCxnSpPr>
            <a:stCxn id="495" idx="3"/>
            <a:endCxn id="496" idx="1"/>
          </p:cNvCxnSpPr>
          <p:nvPr/>
        </p:nvCxnSpPr>
        <p:spPr>
          <a:xfrm>
            <a:off x="4256400" y="2625500"/>
            <a:ext cx="631200" cy="0"/>
          </a:xfrm>
          <a:prstGeom prst="straightConnector1">
            <a:avLst/>
          </a:prstGeom>
          <a:noFill/>
          <a:ln cap="flat" cmpd="sng" w="28575">
            <a:solidFill>
              <a:srgbClr val="0190BF"/>
            </a:solidFill>
            <a:prstDash val="solid"/>
            <a:round/>
            <a:headEnd len="med" w="med" type="none"/>
            <a:tailEnd len="med" w="med" type="triangle"/>
          </a:ln>
        </p:spPr>
      </p:cxnSp>
      <p:sp>
        <p:nvSpPr>
          <p:cNvPr id="498" name="Google Shape;498;p49"/>
          <p:cNvSpPr txBox="1"/>
          <p:nvPr/>
        </p:nvSpPr>
        <p:spPr>
          <a:xfrm>
            <a:off x="1101579" y="4181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cxnSp>
        <p:nvCxnSpPr>
          <p:cNvPr id="499" name="Google Shape;499;p49"/>
          <p:cNvCxnSpPr/>
          <p:nvPr/>
        </p:nvCxnSpPr>
        <p:spPr>
          <a:xfrm>
            <a:off x="841500" y="4120425"/>
            <a:ext cx="7461000" cy="0"/>
          </a:xfrm>
          <a:prstGeom prst="straightConnector1">
            <a:avLst/>
          </a:prstGeom>
          <a:noFill/>
          <a:ln cap="flat" cmpd="sng" w="28575">
            <a:solidFill>
              <a:srgbClr val="0190BF"/>
            </a:solidFill>
            <a:prstDash val="solid"/>
            <a:round/>
            <a:headEnd len="med" w="med" type="none"/>
            <a:tailEnd len="med" w="med" type="none"/>
          </a:ln>
        </p:spPr>
      </p:cxnSp>
      <p:sp>
        <p:nvSpPr>
          <p:cNvPr id="500" name="Google Shape;500;p49"/>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01" name="Google Shape;501;p49"/>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502" name="Google Shape;502;p49"/>
          <p:cNvSpPr txBox="1"/>
          <p:nvPr>
            <p:ph idx="2" type="subTitle"/>
          </p:nvPr>
        </p:nvSpPr>
        <p:spPr>
          <a:xfrm>
            <a:off x="1446150" y="42854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03" name="Google Shape;503;p49"/>
          <p:cNvSpPr txBox="1"/>
          <p:nvPr>
            <p:ph idx="3" type="subTitle"/>
          </p:nvPr>
        </p:nvSpPr>
        <p:spPr>
          <a:xfrm>
            <a:off x="1446150" y="4589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04" name="Google Shape;504;p49"/>
          <p:cNvSpPr txBox="1"/>
          <p:nvPr/>
        </p:nvSpPr>
        <p:spPr>
          <a:xfrm>
            <a:off x="1101579" y="44873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sp>
        <p:nvSpPr>
          <p:cNvPr id="505" name="Google Shape;505;p49"/>
          <p:cNvSpPr txBox="1"/>
          <p:nvPr>
            <p:ph idx="4" type="subTitle"/>
          </p:nvPr>
        </p:nvSpPr>
        <p:spPr>
          <a:xfrm>
            <a:off x="1051075"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06" name="Google Shape;506;p49"/>
          <p:cNvSpPr txBox="1"/>
          <p:nvPr>
            <p:ph idx="5" type="subTitle"/>
          </p:nvPr>
        </p:nvSpPr>
        <p:spPr>
          <a:xfrm>
            <a:off x="4887600"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07" name="Google Shape;507;p49"/>
          <p:cNvSpPr txBox="1"/>
          <p:nvPr>
            <p:ph type="title"/>
          </p:nvPr>
        </p:nvSpPr>
        <p:spPr>
          <a:xfrm>
            <a:off x="954150" y="5599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508" name="Google Shape;508;p49"/>
          <p:cNvPicPr preferRelativeResize="0"/>
          <p:nvPr/>
        </p:nvPicPr>
        <p:blipFill>
          <a:blip r:embed="rId2">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p:cSld name="CUSTOM_11">
    <p:spTree>
      <p:nvGrpSpPr>
        <p:cNvPr id="509" name="Shape 509"/>
        <p:cNvGrpSpPr/>
        <p:nvPr/>
      </p:nvGrpSpPr>
      <p:grpSpPr>
        <a:xfrm>
          <a:off x="0" y="0"/>
          <a:ext cx="0" cy="0"/>
          <a:chOff x="0" y="0"/>
          <a:chExt cx="0" cy="0"/>
        </a:xfrm>
      </p:grpSpPr>
      <p:grpSp>
        <p:nvGrpSpPr>
          <p:cNvPr id="510" name="Google Shape;510;p50"/>
          <p:cNvGrpSpPr/>
          <p:nvPr/>
        </p:nvGrpSpPr>
        <p:grpSpPr>
          <a:xfrm>
            <a:off x="504600" y="3349696"/>
            <a:ext cx="8134800" cy="252625"/>
            <a:chOff x="504600" y="3522246"/>
            <a:chExt cx="8134800" cy="252625"/>
          </a:xfrm>
        </p:grpSpPr>
        <p:cxnSp>
          <p:nvCxnSpPr>
            <p:cNvPr id="511" name="Google Shape;511;p50"/>
            <p:cNvCxnSpPr/>
            <p:nvPr/>
          </p:nvCxnSpPr>
          <p:spPr>
            <a:xfrm>
              <a:off x="504600" y="3647050"/>
              <a:ext cx="8134800" cy="0"/>
            </a:xfrm>
            <a:prstGeom prst="straightConnector1">
              <a:avLst/>
            </a:prstGeom>
            <a:noFill/>
            <a:ln cap="flat" cmpd="sng" w="38100">
              <a:solidFill>
                <a:srgbClr val="0190BF"/>
              </a:solidFill>
              <a:prstDash val="solid"/>
              <a:round/>
              <a:headEnd len="med" w="med" type="none"/>
              <a:tailEnd len="med" w="med" type="triangle"/>
            </a:ln>
          </p:spPr>
        </p:cxnSp>
        <p:sp>
          <p:nvSpPr>
            <p:cNvPr id="512" name="Google Shape;512;p50"/>
            <p:cNvSpPr/>
            <p:nvPr/>
          </p:nvSpPr>
          <p:spPr>
            <a:xfrm>
              <a:off x="15430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13" name="Google Shape;513;p50"/>
            <p:cNvSpPr/>
            <p:nvPr/>
          </p:nvSpPr>
          <p:spPr>
            <a:xfrm>
              <a:off x="27047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14" name="Google Shape;514;p50"/>
            <p:cNvSpPr/>
            <p:nvPr/>
          </p:nvSpPr>
          <p:spPr>
            <a:xfrm>
              <a:off x="38663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15" name="Google Shape;515;p50"/>
            <p:cNvSpPr/>
            <p:nvPr/>
          </p:nvSpPr>
          <p:spPr>
            <a:xfrm>
              <a:off x="50280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16" name="Google Shape;516;p50"/>
            <p:cNvSpPr/>
            <p:nvPr/>
          </p:nvSpPr>
          <p:spPr>
            <a:xfrm>
              <a:off x="618967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17" name="Google Shape;517;p50"/>
            <p:cNvSpPr/>
            <p:nvPr/>
          </p:nvSpPr>
          <p:spPr>
            <a:xfrm>
              <a:off x="73513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sp>
        <p:nvSpPr>
          <p:cNvPr id="518" name="Google Shape;518;p50"/>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9" name="Google Shape;519;p50"/>
          <p:cNvSpPr txBox="1"/>
          <p:nvPr>
            <p:ph idx="1" type="subTitle"/>
          </p:nvPr>
        </p:nvSpPr>
        <p:spPr>
          <a:xfrm>
            <a:off x="118200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20" name="Google Shape;520;p50"/>
          <p:cNvSpPr txBox="1"/>
          <p:nvPr>
            <p:ph idx="2" type="subTitle"/>
          </p:nvPr>
        </p:nvSpPr>
        <p:spPr>
          <a:xfrm>
            <a:off x="235819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21" name="Google Shape;521;p50"/>
          <p:cNvSpPr txBox="1"/>
          <p:nvPr>
            <p:ph idx="3" type="subTitle"/>
          </p:nvPr>
        </p:nvSpPr>
        <p:spPr>
          <a:xfrm>
            <a:off x="349872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22" name="Google Shape;522;p50"/>
          <p:cNvSpPr txBox="1"/>
          <p:nvPr>
            <p:ph idx="4" type="subTitle"/>
          </p:nvPr>
        </p:nvSpPr>
        <p:spPr>
          <a:xfrm>
            <a:off x="4663264"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23" name="Google Shape;523;p50"/>
          <p:cNvSpPr txBox="1"/>
          <p:nvPr>
            <p:ph idx="5" type="subTitle"/>
          </p:nvPr>
        </p:nvSpPr>
        <p:spPr>
          <a:xfrm>
            <a:off x="5824496"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24" name="Google Shape;524;p50"/>
          <p:cNvSpPr txBox="1"/>
          <p:nvPr>
            <p:ph idx="6" type="subTitle"/>
          </p:nvPr>
        </p:nvSpPr>
        <p:spPr>
          <a:xfrm>
            <a:off x="698572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pic>
        <p:nvPicPr>
          <p:cNvPr id="525" name="Google Shape;525;p50"/>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526" name="Google Shape;526;p5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27" name="Google Shape;527;p50"/>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528" name="Google Shape;528;p50"/>
          <p:cNvCxnSpPr/>
          <p:nvPr/>
        </p:nvCxnSpPr>
        <p:spPr>
          <a:xfrm>
            <a:off x="311725" y="4274525"/>
            <a:ext cx="0" cy="717000"/>
          </a:xfrm>
          <a:prstGeom prst="straightConnector1">
            <a:avLst/>
          </a:prstGeom>
          <a:noFill/>
          <a:ln cap="flat" cmpd="sng" w="19050">
            <a:solidFill>
              <a:srgbClr val="0190BF"/>
            </a:solidFill>
            <a:prstDash val="solid"/>
            <a:round/>
            <a:headEnd len="med" w="med" type="none"/>
            <a:tailEnd len="med" w="med" type="none"/>
          </a:ln>
        </p:spPr>
      </p:cxnSp>
      <p:sp>
        <p:nvSpPr>
          <p:cNvPr id="529" name="Google Shape;529;p50"/>
          <p:cNvSpPr txBox="1"/>
          <p:nvPr>
            <p:ph idx="8" type="subTitle"/>
          </p:nvPr>
        </p:nvSpPr>
        <p:spPr>
          <a:xfrm>
            <a:off x="372725" y="4285425"/>
            <a:ext cx="82668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1">
  <p:cSld name="CUSTOM_11_1">
    <p:spTree>
      <p:nvGrpSpPr>
        <p:cNvPr id="530" name="Shape 530"/>
        <p:cNvGrpSpPr/>
        <p:nvPr/>
      </p:nvGrpSpPr>
      <p:grpSpPr>
        <a:xfrm>
          <a:off x="0" y="0"/>
          <a:ext cx="0" cy="0"/>
          <a:chOff x="0" y="0"/>
          <a:chExt cx="0" cy="0"/>
        </a:xfrm>
      </p:grpSpPr>
      <p:sp>
        <p:nvSpPr>
          <p:cNvPr id="531" name="Google Shape;531;p51"/>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32" name="Google Shape;532;p51"/>
          <p:cNvSpPr txBox="1"/>
          <p:nvPr>
            <p:ph idx="1" type="subTitle"/>
          </p:nvPr>
        </p:nvSpPr>
        <p:spPr>
          <a:xfrm>
            <a:off x="2003375" y="2394075"/>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pic>
        <p:nvPicPr>
          <p:cNvPr id="533" name="Google Shape;533;p51"/>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534" name="Google Shape;534;p5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35" name="Google Shape;535;p51"/>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536" name="Google Shape;536;p51"/>
          <p:cNvPicPr preferRelativeResize="0"/>
          <p:nvPr/>
        </p:nvPicPr>
        <p:blipFill>
          <a:blip r:embed="rId3">
            <a:alphaModFix/>
          </a:blip>
          <a:stretch>
            <a:fillRect/>
          </a:stretch>
        </p:blipFill>
        <p:spPr>
          <a:xfrm>
            <a:off x="739800" y="1795550"/>
            <a:ext cx="1313225" cy="1313225"/>
          </a:xfrm>
          <a:prstGeom prst="rect">
            <a:avLst/>
          </a:prstGeom>
          <a:noFill/>
          <a:ln>
            <a:noFill/>
          </a:ln>
        </p:spPr>
      </p:pic>
      <p:pic>
        <p:nvPicPr>
          <p:cNvPr id="537" name="Google Shape;537;p51"/>
          <p:cNvPicPr preferRelativeResize="0"/>
          <p:nvPr/>
        </p:nvPicPr>
        <p:blipFill>
          <a:blip r:embed="rId3">
            <a:alphaModFix/>
          </a:blip>
          <a:stretch>
            <a:fillRect/>
          </a:stretch>
        </p:blipFill>
        <p:spPr>
          <a:xfrm>
            <a:off x="739800" y="3108775"/>
            <a:ext cx="1313225" cy="1313225"/>
          </a:xfrm>
          <a:prstGeom prst="rect">
            <a:avLst/>
          </a:prstGeom>
          <a:noFill/>
          <a:ln>
            <a:noFill/>
          </a:ln>
        </p:spPr>
      </p:pic>
      <p:sp>
        <p:nvSpPr>
          <p:cNvPr id="538" name="Google Shape;538;p51"/>
          <p:cNvSpPr txBox="1"/>
          <p:nvPr>
            <p:ph idx="3" type="subTitle"/>
          </p:nvPr>
        </p:nvSpPr>
        <p:spPr>
          <a:xfrm>
            <a:off x="2003375" y="3682550"/>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539" name="Google Shape;539;p51"/>
          <p:cNvSpPr txBox="1"/>
          <p:nvPr>
            <p:ph idx="4" type="subTitle"/>
          </p:nvPr>
        </p:nvSpPr>
        <p:spPr>
          <a:xfrm>
            <a:off x="2003375" y="2134575"/>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
        <p:nvSpPr>
          <p:cNvPr id="540" name="Google Shape;540;p51"/>
          <p:cNvSpPr txBox="1"/>
          <p:nvPr>
            <p:ph idx="5" type="subTitle"/>
          </p:nvPr>
        </p:nvSpPr>
        <p:spPr>
          <a:xfrm>
            <a:off x="2003375" y="3423050"/>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3" name="Shape 33"/>
        <p:cNvGrpSpPr/>
        <p:nvPr/>
      </p:nvGrpSpPr>
      <p:grpSpPr>
        <a:xfrm>
          <a:off x="0" y="0"/>
          <a:ext cx="0" cy="0"/>
          <a:chOff x="0" y="0"/>
          <a:chExt cx="0" cy="0"/>
        </a:xfrm>
      </p:grpSpPr>
      <p:sp>
        <p:nvSpPr>
          <p:cNvPr id="34" name="Google Shape;34;p6"/>
          <p:cNvSpPr txBox="1"/>
          <p:nvPr>
            <p:ph type="title"/>
          </p:nvPr>
        </p:nvSpPr>
        <p:spPr>
          <a:xfrm>
            <a:off x="311700" y="498825"/>
            <a:ext cx="4539000" cy="1298400"/>
          </a:xfrm>
          <a:prstGeom prst="rect">
            <a:avLst/>
          </a:prstGeom>
        </p:spPr>
        <p:txBody>
          <a:bodyPr anchorCtr="0" anchor="b" bIns="91425" lIns="91425" spcFirstLastPara="1" rIns="91425" wrap="square" tIns="91425"/>
          <a:lstStyle>
            <a:lvl1pPr lv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5" name="Google Shape;35;p6"/>
          <p:cNvSpPr txBox="1"/>
          <p:nvPr>
            <p:ph idx="1" type="body"/>
          </p:nvPr>
        </p:nvSpPr>
        <p:spPr>
          <a:xfrm>
            <a:off x="311700" y="1982325"/>
            <a:ext cx="4539000" cy="2890800"/>
          </a:xfrm>
          <a:prstGeom prst="rect">
            <a:avLst/>
          </a:prstGeom>
        </p:spPr>
        <p:txBody>
          <a:bodyPr anchorCtr="0" anchor="t" bIns="91425" lIns="91425" spcFirstLastPara="1" rIns="91425" wrap="square" tIns="91425"/>
          <a:lstStyle>
            <a:lvl1pPr indent="-342900" lvl="0" marL="457200">
              <a:spcBef>
                <a:spcPts val="0"/>
              </a:spcBef>
              <a:spcAft>
                <a:spcPts val="0"/>
              </a:spcAft>
              <a:buClr>
                <a:srgbClr val="666666"/>
              </a:buClr>
              <a:buSzPts val="1800"/>
              <a:buChar char="●"/>
              <a:defRPr>
                <a:solidFill>
                  <a:srgbClr val="666666"/>
                </a:solidFill>
              </a:defRPr>
            </a:lvl1pPr>
            <a:lvl2pPr indent="-317500" lvl="1" marL="914400">
              <a:spcBef>
                <a:spcPts val="1600"/>
              </a:spcBef>
              <a:spcAft>
                <a:spcPts val="0"/>
              </a:spcAft>
              <a:buClr>
                <a:srgbClr val="666666"/>
              </a:buClr>
              <a:buSzPts val="1400"/>
              <a:buChar char="○"/>
              <a:defRPr>
                <a:solidFill>
                  <a:srgbClr val="666666"/>
                </a:solidFill>
              </a:defRPr>
            </a:lvl2pPr>
            <a:lvl3pPr indent="-317500" lvl="2" marL="1371600">
              <a:spcBef>
                <a:spcPts val="1600"/>
              </a:spcBef>
              <a:spcAft>
                <a:spcPts val="0"/>
              </a:spcAft>
              <a:buClr>
                <a:srgbClr val="666666"/>
              </a:buClr>
              <a:buSzPts val="1400"/>
              <a:buChar char="■"/>
              <a:defRPr>
                <a:solidFill>
                  <a:srgbClr val="666666"/>
                </a:solidFill>
              </a:defRPr>
            </a:lvl3pPr>
            <a:lvl4pPr indent="-317500" lvl="3" marL="1828800">
              <a:spcBef>
                <a:spcPts val="1600"/>
              </a:spcBef>
              <a:spcAft>
                <a:spcPts val="0"/>
              </a:spcAft>
              <a:buClr>
                <a:srgbClr val="666666"/>
              </a:buClr>
              <a:buSzPts val="1400"/>
              <a:buChar char="●"/>
              <a:defRPr>
                <a:solidFill>
                  <a:srgbClr val="666666"/>
                </a:solidFill>
              </a:defRPr>
            </a:lvl4pPr>
            <a:lvl5pPr indent="-317500" lvl="4" marL="2286000">
              <a:spcBef>
                <a:spcPts val="1600"/>
              </a:spcBef>
              <a:spcAft>
                <a:spcPts val="0"/>
              </a:spcAft>
              <a:buClr>
                <a:srgbClr val="666666"/>
              </a:buClr>
              <a:buSzPts val="1400"/>
              <a:buChar char="○"/>
              <a:defRPr>
                <a:solidFill>
                  <a:srgbClr val="666666"/>
                </a:solidFill>
              </a:defRPr>
            </a:lvl5pPr>
            <a:lvl6pPr indent="-317500" lvl="5" marL="2743200">
              <a:spcBef>
                <a:spcPts val="1600"/>
              </a:spcBef>
              <a:spcAft>
                <a:spcPts val="0"/>
              </a:spcAft>
              <a:buClr>
                <a:srgbClr val="666666"/>
              </a:buClr>
              <a:buSzPts val="1400"/>
              <a:buChar char="■"/>
              <a:defRPr>
                <a:solidFill>
                  <a:srgbClr val="666666"/>
                </a:solidFill>
              </a:defRPr>
            </a:lvl6pPr>
            <a:lvl7pPr indent="-317500" lvl="6" marL="3200400">
              <a:spcBef>
                <a:spcPts val="1600"/>
              </a:spcBef>
              <a:spcAft>
                <a:spcPts val="0"/>
              </a:spcAft>
              <a:buClr>
                <a:srgbClr val="666666"/>
              </a:buClr>
              <a:buSzPts val="1400"/>
              <a:buChar char="●"/>
              <a:defRPr>
                <a:solidFill>
                  <a:srgbClr val="666666"/>
                </a:solidFill>
              </a:defRPr>
            </a:lvl7pPr>
            <a:lvl8pPr indent="-317500" lvl="7" marL="3657600">
              <a:spcBef>
                <a:spcPts val="1600"/>
              </a:spcBef>
              <a:spcAft>
                <a:spcPts val="0"/>
              </a:spcAft>
              <a:buClr>
                <a:srgbClr val="666666"/>
              </a:buClr>
              <a:buSzPts val="1400"/>
              <a:buChar char="○"/>
              <a:defRPr>
                <a:solidFill>
                  <a:srgbClr val="666666"/>
                </a:solidFill>
              </a:defRPr>
            </a:lvl8pPr>
            <a:lvl9pPr indent="-317500" lvl="8" marL="4114800">
              <a:spcBef>
                <a:spcPts val="1600"/>
              </a:spcBef>
              <a:spcAft>
                <a:spcPts val="1600"/>
              </a:spcAft>
              <a:buClr>
                <a:srgbClr val="666666"/>
              </a:buClr>
              <a:buSzPts val="1400"/>
              <a:buChar char="■"/>
              <a:defRPr>
                <a:solidFill>
                  <a:srgbClr val="666666"/>
                </a:solidFill>
              </a:defRPr>
            </a:lvl9pPr>
          </a:lstStyle>
          <a:p/>
        </p:txBody>
      </p:sp>
      <p:pic>
        <p:nvPicPr>
          <p:cNvPr id="36" name="Google Shape;36;p6"/>
          <p:cNvPicPr preferRelativeResize="0"/>
          <p:nvPr/>
        </p:nvPicPr>
        <p:blipFill>
          <a:blip r:embed="rId2">
            <a:alphaModFix/>
          </a:blip>
          <a:stretch>
            <a:fillRect/>
          </a:stretch>
        </p:blipFill>
        <p:spPr>
          <a:xfrm>
            <a:off x="7936750" y="120350"/>
            <a:ext cx="1083575" cy="187825"/>
          </a:xfrm>
          <a:prstGeom prst="rect">
            <a:avLst/>
          </a:prstGeom>
          <a:noFill/>
          <a:ln>
            <a:noFill/>
          </a:ln>
        </p:spPr>
      </p:pic>
      <p:pic>
        <p:nvPicPr>
          <p:cNvPr id="37" name="Google Shape;37;p6"/>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38" name="Google Shape;38;p6"/>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9" name="Google Shape;39;p6"/>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40" name="Google Shape;40;p6"/>
          <p:cNvPicPr preferRelativeResize="0"/>
          <p:nvPr/>
        </p:nvPicPr>
        <p:blipFill>
          <a:blip r:embed="rId4">
            <a:alphaModFix/>
          </a:blip>
          <a:stretch>
            <a:fillRect/>
          </a:stretch>
        </p:blipFill>
        <p:spPr>
          <a:xfrm>
            <a:off x="5243502" y="0"/>
            <a:ext cx="3900497" cy="5143500"/>
          </a:xfrm>
          <a:prstGeom prst="rect">
            <a:avLst/>
          </a:prstGeom>
          <a:noFill/>
          <a:ln>
            <a:noFill/>
          </a:ln>
        </p:spPr>
      </p:pic>
      <p:sp>
        <p:nvSpPr>
          <p:cNvPr id="41" name="Google Shape;41;p6"/>
          <p:cNvSpPr txBox="1"/>
          <p:nvPr/>
        </p:nvSpPr>
        <p:spPr>
          <a:xfrm>
            <a:off x="5631947" y="749050"/>
            <a:ext cx="3129300" cy="25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3F3F3"/>
              </a:solidFill>
              <a:latin typeface="Open Sans"/>
              <a:ea typeface="Open Sans"/>
              <a:cs typeface="Open Sans"/>
              <a:sym typeface="Open Sans"/>
            </a:endParaRPr>
          </a:p>
        </p:txBody>
      </p:sp>
      <p:sp>
        <p:nvSpPr>
          <p:cNvPr id="42" name="Google Shape;42;p6"/>
          <p:cNvSpPr txBox="1"/>
          <p:nvPr>
            <p:ph idx="3" type="title"/>
          </p:nvPr>
        </p:nvSpPr>
        <p:spPr>
          <a:xfrm>
            <a:off x="6009075" y="931600"/>
            <a:ext cx="2752200" cy="2239500"/>
          </a:xfrm>
          <a:prstGeom prst="rect">
            <a:avLst/>
          </a:prstGeom>
        </p:spPr>
        <p:txBody>
          <a:bodyPr anchorCtr="0" anchor="b" bIns="91425" lIns="91425" spcFirstLastPara="1" rIns="91425" wrap="square" tIns="91425"/>
          <a:lstStyle>
            <a:lvl1pPr lvl="0" rtl="0">
              <a:spcBef>
                <a:spcPts val="0"/>
              </a:spcBef>
              <a:spcAft>
                <a:spcPts val="0"/>
              </a:spcAft>
              <a:buClr>
                <a:srgbClr val="FFFFFF"/>
              </a:buClr>
              <a:buSzPts val="3600"/>
              <a:buFont typeface="Open Sans"/>
              <a:buNone/>
              <a:defRPr b="1" sz="3600">
                <a:solidFill>
                  <a:srgbClr val="FFFFFF"/>
                </a:solidFill>
                <a:latin typeface="Open Sans"/>
                <a:ea typeface="Open Sans"/>
                <a:cs typeface="Open Sans"/>
                <a:sym typeface="Open Sans"/>
              </a:defRPr>
            </a:lvl1pPr>
            <a:lvl2pPr lvl="1" rtl="0">
              <a:spcBef>
                <a:spcPts val="0"/>
              </a:spcBef>
              <a:spcAft>
                <a:spcPts val="0"/>
              </a:spcAft>
              <a:buClr>
                <a:srgbClr val="FFFFFF"/>
              </a:buClr>
              <a:buSzPts val="4200"/>
              <a:buNone/>
              <a:defRPr>
                <a:solidFill>
                  <a:srgbClr val="FFFFFF"/>
                </a:solidFill>
              </a:defRPr>
            </a:lvl2pPr>
            <a:lvl3pPr lvl="2" rtl="0">
              <a:spcBef>
                <a:spcPts val="0"/>
              </a:spcBef>
              <a:spcAft>
                <a:spcPts val="0"/>
              </a:spcAft>
              <a:buClr>
                <a:srgbClr val="FFFFFF"/>
              </a:buClr>
              <a:buSzPts val="4200"/>
              <a:buNone/>
              <a:defRPr>
                <a:solidFill>
                  <a:srgbClr val="FFFFFF"/>
                </a:solidFill>
              </a:defRPr>
            </a:lvl3pPr>
            <a:lvl4pPr lvl="3" rtl="0">
              <a:spcBef>
                <a:spcPts val="0"/>
              </a:spcBef>
              <a:spcAft>
                <a:spcPts val="0"/>
              </a:spcAft>
              <a:buClr>
                <a:srgbClr val="FFFFFF"/>
              </a:buClr>
              <a:buSzPts val="4200"/>
              <a:buNone/>
              <a:defRPr>
                <a:solidFill>
                  <a:srgbClr val="FFFFFF"/>
                </a:solidFill>
              </a:defRPr>
            </a:lvl4pPr>
            <a:lvl5pPr lvl="4" rtl="0">
              <a:spcBef>
                <a:spcPts val="0"/>
              </a:spcBef>
              <a:spcAft>
                <a:spcPts val="0"/>
              </a:spcAft>
              <a:buClr>
                <a:srgbClr val="FFFFFF"/>
              </a:buClr>
              <a:buSzPts val="4200"/>
              <a:buNone/>
              <a:defRPr>
                <a:solidFill>
                  <a:srgbClr val="FFFFFF"/>
                </a:solidFill>
              </a:defRPr>
            </a:lvl5pPr>
            <a:lvl6pPr lvl="5" rtl="0">
              <a:spcBef>
                <a:spcPts val="0"/>
              </a:spcBef>
              <a:spcAft>
                <a:spcPts val="0"/>
              </a:spcAft>
              <a:buClr>
                <a:srgbClr val="FFFFFF"/>
              </a:buClr>
              <a:buSzPts val="4200"/>
              <a:buNone/>
              <a:defRPr>
                <a:solidFill>
                  <a:srgbClr val="FFFFFF"/>
                </a:solidFill>
              </a:defRPr>
            </a:lvl6pPr>
            <a:lvl7pPr lvl="6" rtl="0">
              <a:spcBef>
                <a:spcPts val="0"/>
              </a:spcBef>
              <a:spcAft>
                <a:spcPts val="0"/>
              </a:spcAft>
              <a:buClr>
                <a:srgbClr val="FFFFFF"/>
              </a:buClr>
              <a:buSzPts val="4200"/>
              <a:buNone/>
              <a:defRPr>
                <a:solidFill>
                  <a:srgbClr val="FFFFFF"/>
                </a:solidFill>
              </a:defRPr>
            </a:lvl7pPr>
            <a:lvl8pPr lvl="7" rtl="0">
              <a:spcBef>
                <a:spcPts val="0"/>
              </a:spcBef>
              <a:spcAft>
                <a:spcPts val="0"/>
              </a:spcAft>
              <a:buClr>
                <a:srgbClr val="FFFFFF"/>
              </a:buClr>
              <a:buSzPts val="4200"/>
              <a:buNone/>
              <a:defRPr>
                <a:solidFill>
                  <a:srgbClr val="FFFFFF"/>
                </a:solidFill>
              </a:defRPr>
            </a:lvl8pPr>
            <a:lvl9pPr lvl="8" rtl="0">
              <a:spcBef>
                <a:spcPts val="0"/>
              </a:spcBef>
              <a:spcAft>
                <a:spcPts val="0"/>
              </a:spcAft>
              <a:buClr>
                <a:srgbClr val="FFFFFF"/>
              </a:buClr>
              <a:buSzPts val="4200"/>
              <a:buNone/>
              <a:defRPr>
                <a:solidFill>
                  <a:srgbClr val="FFFFFF"/>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p:cSld name="CUSTOM_7">
    <p:spTree>
      <p:nvGrpSpPr>
        <p:cNvPr id="541" name="Shape 541"/>
        <p:cNvGrpSpPr/>
        <p:nvPr/>
      </p:nvGrpSpPr>
      <p:grpSpPr>
        <a:xfrm>
          <a:off x="0" y="0"/>
          <a:ext cx="0" cy="0"/>
          <a:chOff x="0" y="0"/>
          <a:chExt cx="0" cy="0"/>
        </a:xfrm>
      </p:grpSpPr>
      <p:pic>
        <p:nvPicPr>
          <p:cNvPr id="542" name="Google Shape;542;p52"/>
          <p:cNvPicPr preferRelativeResize="0"/>
          <p:nvPr/>
        </p:nvPicPr>
        <p:blipFill>
          <a:blip r:embed="rId2">
            <a:alphaModFix/>
          </a:blip>
          <a:stretch>
            <a:fillRect/>
          </a:stretch>
        </p:blipFill>
        <p:spPr>
          <a:xfrm>
            <a:off x="0" y="0"/>
            <a:ext cx="9144004" cy="5145613"/>
          </a:xfrm>
          <a:prstGeom prst="rect">
            <a:avLst/>
          </a:prstGeom>
          <a:noFill/>
          <a:ln>
            <a:noFill/>
          </a:ln>
        </p:spPr>
      </p:pic>
      <p:sp>
        <p:nvSpPr>
          <p:cNvPr id="543" name="Google Shape;543;p52"/>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SAZINIES AR MUMS!</a:t>
            </a:r>
            <a:endParaRPr b="1" sz="3600">
              <a:solidFill>
                <a:srgbClr val="FFFFFF"/>
              </a:solidFill>
              <a:latin typeface="Open Sans"/>
              <a:ea typeface="Open Sans"/>
              <a:cs typeface="Open Sans"/>
              <a:sym typeface="Open Sans"/>
            </a:endParaRPr>
          </a:p>
        </p:txBody>
      </p:sp>
      <p:sp>
        <p:nvSpPr>
          <p:cNvPr id="544" name="Google Shape;544;p52"/>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+371 22 07 28 87</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https://www.instagram.com/infinitum8agency/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545" name="Google Shape;545;p52"/>
          <p:cNvPicPr preferRelativeResize="0"/>
          <p:nvPr/>
        </p:nvPicPr>
        <p:blipFill>
          <a:blip r:embed="rId3">
            <a:alphaModFix/>
          </a:blip>
          <a:stretch>
            <a:fillRect/>
          </a:stretch>
        </p:blipFill>
        <p:spPr>
          <a:xfrm>
            <a:off x="1085150" y="2952750"/>
            <a:ext cx="188625" cy="188634"/>
          </a:xfrm>
          <a:prstGeom prst="rect">
            <a:avLst/>
          </a:prstGeom>
          <a:noFill/>
          <a:ln>
            <a:noFill/>
          </a:ln>
        </p:spPr>
      </p:pic>
      <p:pic>
        <p:nvPicPr>
          <p:cNvPr id="546" name="Google Shape;546;p52"/>
          <p:cNvPicPr preferRelativeResize="0"/>
          <p:nvPr/>
        </p:nvPicPr>
        <p:blipFill>
          <a:blip r:embed="rId4">
            <a:alphaModFix/>
          </a:blip>
          <a:stretch>
            <a:fillRect/>
          </a:stretch>
        </p:blipFill>
        <p:spPr>
          <a:xfrm>
            <a:off x="1085150" y="3224654"/>
            <a:ext cx="188625" cy="188634"/>
          </a:xfrm>
          <a:prstGeom prst="rect">
            <a:avLst/>
          </a:prstGeom>
          <a:noFill/>
          <a:ln>
            <a:noFill/>
          </a:ln>
        </p:spPr>
      </p:pic>
      <p:pic>
        <p:nvPicPr>
          <p:cNvPr id="547" name="Google Shape;547;p52"/>
          <p:cNvPicPr preferRelativeResize="0"/>
          <p:nvPr/>
        </p:nvPicPr>
        <p:blipFill>
          <a:blip r:embed="rId5">
            <a:alphaModFix/>
          </a:blip>
          <a:stretch>
            <a:fillRect/>
          </a:stretch>
        </p:blipFill>
        <p:spPr>
          <a:xfrm>
            <a:off x="1085150" y="3465139"/>
            <a:ext cx="188625" cy="188634"/>
          </a:xfrm>
          <a:prstGeom prst="rect">
            <a:avLst/>
          </a:prstGeom>
          <a:noFill/>
          <a:ln>
            <a:noFill/>
          </a:ln>
        </p:spPr>
      </p:pic>
      <p:pic>
        <p:nvPicPr>
          <p:cNvPr id="548" name="Google Shape;548;p52"/>
          <p:cNvPicPr preferRelativeResize="0"/>
          <p:nvPr/>
        </p:nvPicPr>
        <p:blipFill>
          <a:blip r:embed="rId6">
            <a:alphaModFix/>
          </a:blip>
          <a:stretch>
            <a:fillRect/>
          </a:stretch>
        </p:blipFill>
        <p:spPr>
          <a:xfrm>
            <a:off x="1085150" y="3705614"/>
            <a:ext cx="188625" cy="188634"/>
          </a:xfrm>
          <a:prstGeom prst="rect">
            <a:avLst/>
          </a:prstGeom>
          <a:noFill/>
          <a:ln>
            <a:noFill/>
          </a:ln>
        </p:spPr>
      </p:pic>
      <p:pic>
        <p:nvPicPr>
          <p:cNvPr id="549" name="Google Shape;549;p52"/>
          <p:cNvPicPr preferRelativeResize="0"/>
          <p:nvPr/>
        </p:nvPicPr>
        <p:blipFill>
          <a:blip r:embed="rId7">
            <a:alphaModFix/>
          </a:blip>
          <a:stretch>
            <a:fillRect/>
          </a:stretch>
        </p:blipFill>
        <p:spPr>
          <a:xfrm>
            <a:off x="1085150" y="3977528"/>
            <a:ext cx="188625" cy="188634"/>
          </a:xfrm>
          <a:prstGeom prst="rect">
            <a:avLst/>
          </a:prstGeom>
          <a:noFill/>
          <a:ln>
            <a:noFill/>
          </a:ln>
        </p:spPr>
      </p:pic>
      <p:pic>
        <p:nvPicPr>
          <p:cNvPr id="550" name="Google Shape;550;p52"/>
          <p:cNvPicPr preferRelativeResize="0"/>
          <p:nvPr/>
        </p:nvPicPr>
        <p:blipFill>
          <a:blip r:embed="rId8">
            <a:alphaModFix/>
          </a:blip>
          <a:stretch>
            <a:fillRect/>
          </a:stretch>
        </p:blipFill>
        <p:spPr>
          <a:xfrm>
            <a:off x="1085150" y="4249441"/>
            <a:ext cx="188625" cy="188634"/>
          </a:xfrm>
          <a:prstGeom prst="rect">
            <a:avLst/>
          </a:prstGeom>
          <a:noFill/>
          <a:ln>
            <a:noFill/>
          </a:ln>
        </p:spPr>
      </p:pic>
      <p:cxnSp>
        <p:nvCxnSpPr>
          <p:cNvPr id="551" name="Google Shape;551;p52"/>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552" name="Google Shape;552;p52"/>
          <p:cNvPicPr preferRelativeResize="0"/>
          <p:nvPr/>
        </p:nvPicPr>
        <p:blipFill>
          <a:blip r:embed="rId9">
            <a:alphaModFix/>
          </a:blip>
          <a:stretch>
            <a:fillRect/>
          </a:stretch>
        </p:blipFill>
        <p:spPr>
          <a:xfrm>
            <a:off x="8091499" y="190658"/>
            <a:ext cx="871049" cy="150817"/>
          </a:xfrm>
          <a:prstGeom prst="rect">
            <a:avLst/>
          </a:prstGeom>
          <a:noFill/>
          <a:ln>
            <a:noFill/>
          </a:ln>
        </p:spPr>
      </p:pic>
      <p:pic>
        <p:nvPicPr>
          <p:cNvPr id="553" name="Google Shape;553;p52"/>
          <p:cNvPicPr preferRelativeResize="0"/>
          <p:nvPr/>
        </p:nvPicPr>
        <p:blipFill>
          <a:blip r:embed="rId10">
            <a:alphaModFix/>
          </a:blip>
          <a:stretch>
            <a:fillRect/>
          </a:stretch>
        </p:blipFill>
        <p:spPr>
          <a:xfrm>
            <a:off x="1043550" y="2314562"/>
            <a:ext cx="271819" cy="271826"/>
          </a:xfrm>
          <a:prstGeom prst="rect">
            <a:avLst/>
          </a:prstGeom>
          <a:noFill/>
          <a:ln>
            <a:noFill/>
          </a:ln>
        </p:spPr>
      </p:pic>
      <p:pic>
        <p:nvPicPr>
          <p:cNvPr id="554" name="Google Shape;554;p52"/>
          <p:cNvPicPr preferRelativeResize="0"/>
          <p:nvPr/>
        </p:nvPicPr>
        <p:blipFill>
          <a:blip r:embed="rId11">
            <a:alphaModFix/>
          </a:blip>
          <a:stretch>
            <a:fillRect/>
          </a:stretch>
        </p:blipFill>
        <p:spPr>
          <a:xfrm>
            <a:off x="1043550" y="1975475"/>
            <a:ext cx="271819" cy="27182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1">
  <p:cSld name="CUSTOM_7_1">
    <p:spTree>
      <p:nvGrpSpPr>
        <p:cNvPr id="555" name="Shape 555"/>
        <p:cNvGrpSpPr/>
        <p:nvPr/>
      </p:nvGrpSpPr>
      <p:grpSpPr>
        <a:xfrm>
          <a:off x="0" y="0"/>
          <a:ext cx="0" cy="0"/>
          <a:chOff x="0" y="0"/>
          <a:chExt cx="0" cy="0"/>
        </a:xfrm>
      </p:grpSpPr>
      <p:pic>
        <p:nvPicPr>
          <p:cNvPr id="556" name="Google Shape;556;p53"/>
          <p:cNvPicPr preferRelativeResize="0"/>
          <p:nvPr/>
        </p:nvPicPr>
        <p:blipFill>
          <a:blip r:embed="rId2">
            <a:alphaModFix/>
          </a:blip>
          <a:stretch>
            <a:fillRect/>
          </a:stretch>
        </p:blipFill>
        <p:spPr>
          <a:xfrm>
            <a:off x="0" y="0"/>
            <a:ext cx="9144004" cy="5145613"/>
          </a:xfrm>
          <a:prstGeom prst="rect">
            <a:avLst/>
          </a:prstGeom>
          <a:noFill/>
          <a:ln>
            <a:noFill/>
          </a:ln>
        </p:spPr>
      </p:pic>
      <p:sp>
        <p:nvSpPr>
          <p:cNvPr id="557" name="Google Shape;557;p53"/>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CONTACT US</a:t>
            </a:r>
            <a:endParaRPr b="1" sz="3600">
              <a:solidFill>
                <a:srgbClr val="FFFFFF"/>
              </a:solidFill>
              <a:latin typeface="Open Sans"/>
              <a:ea typeface="Open Sans"/>
              <a:cs typeface="Open Sans"/>
              <a:sym typeface="Open Sans"/>
            </a:endParaRPr>
          </a:p>
        </p:txBody>
      </p:sp>
      <p:sp>
        <p:nvSpPr>
          <p:cNvPr id="558" name="Google Shape;558;p53"/>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+371 22 07 28 87</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https://www.instagram.com/infinitum8agency/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559" name="Google Shape;559;p53"/>
          <p:cNvPicPr preferRelativeResize="0"/>
          <p:nvPr/>
        </p:nvPicPr>
        <p:blipFill>
          <a:blip r:embed="rId3">
            <a:alphaModFix/>
          </a:blip>
          <a:stretch>
            <a:fillRect/>
          </a:stretch>
        </p:blipFill>
        <p:spPr>
          <a:xfrm>
            <a:off x="1085150" y="2952750"/>
            <a:ext cx="188625" cy="188634"/>
          </a:xfrm>
          <a:prstGeom prst="rect">
            <a:avLst/>
          </a:prstGeom>
          <a:noFill/>
          <a:ln>
            <a:noFill/>
          </a:ln>
        </p:spPr>
      </p:pic>
      <p:pic>
        <p:nvPicPr>
          <p:cNvPr id="560" name="Google Shape;560;p53"/>
          <p:cNvPicPr preferRelativeResize="0"/>
          <p:nvPr/>
        </p:nvPicPr>
        <p:blipFill>
          <a:blip r:embed="rId4">
            <a:alphaModFix/>
          </a:blip>
          <a:stretch>
            <a:fillRect/>
          </a:stretch>
        </p:blipFill>
        <p:spPr>
          <a:xfrm>
            <a:off x="1085150" y="3224654"/>
            <a:ext cx="188625" cy="188634"/>
          </a:xfrm>
          <a:prstGeom prst="rect">
            <a:avLst/>
          </a:prstGeom>
          <a:noFill/>
          <a:ln>
            <a:noFill/>
          </a:ln>
        </p:spPr>
      </p:pic>
      <p:pic>
        <p:nvPicPr>
          <p:cNvPr id="561" name="Google Shape;561;p53"/>
          <p:cNvPicPr preferRelativeResize="0"/>
          <p:nvPr/>
        </p:nvPicPr>
        <p:blipFill>
          <a:blip r:embed="rId5">
            <a:alphaModFix/>
          </a:blip>
          <a:stretch>
            <a:fillRect/>
          </a:stretch>
        </p:blipFill>
        <p:spPr>
          <a:xfrm>
            <a:off x="1085150" y="3465139"/>
            <a:ext cx="188625" cy="188634"/>
          </a:xfrm>
          <a:prstGeom prst="rect">
            <a:avLst/>
          </a:prstGeom>
          <a:noFill/>
          <a:ln>
            <a:noFill/>
          </a:ln>
        </p:spPr>
      </p:pic>
      <p:pic>
        <p:nvPicPr>
          <p:cNvPr id="562" name="Google Shape;562;p53"/>
          <p:cNvPicPr preferRelativeResize="0"/>
          <p:nvPr/>
        </p:nvPicPr>
        <p:blipFill>
          <a:blip r:embed="rId6">
            <a:alphaModFix/>
          </a:blip>
          <a:stretch>
            <a:fillRect/>
          </a:stretch>
        </p:blipFill>
        <p:spPr>
          <a:xfrm>
            <a:off x="1085150" y="3705614"/>
            <a:ext cx="188625" cy="188634"/>
          </a:xfrm>
          <a:prstGeom prst="rect">
            <a:avLst/>
          </a:prstGeom>
          <a:noFill/>
          <a:ln>
            <a:noFill/>
          </a:ln>
        </p:spPr>
      </p:pic>
      <p:pic>
        <p:nvPicPr>
          <p:cNvPr id="563" name="Google Shape;563;p53"/>
          <p:cNvPicPr preferRelativeResize="0"/>
          <p:nvPr/>
        </p:nvPicPr>
        <p:blipFill>
          <a:blip r:embed="rId7">
            <a:alphaModFix/>
          </a:blip>
          <a:stretch>
            <a:fillRect/>
          </a:stretch>
        </p:blipFill>
        <p:spPr>
          <a:xfrm>
            <a:off x="1085150" y="3977528"/>
            <a:ext cx="188625" cy="188634"/>
          </a:xfrm>
          <a:prstGeom prst="rect">
            <a:avLst/>
          </a:prstGeom>
          <a:noFill/>
          <a:ln>
            <a:noFill/>
          </a:ln>
        </p:spPr>
      </p:pic>
      <p:pic>
        <p:nvPicPr>
          <p:cNvPr id="564" name="Google Shape;564;p53"/>
          <p:cNvPicPr preferRelativeResize="0"/>
          <p:nvPr/>
        </p:nvPicPr>
        <p:blipFill>
          <a:blip r:embed="rId8">
            <a:alphaModFix/>
          </a:blip>
          <a:stretch>
            <a:fillRect/>
          </a:stretch>
        </p:blipFill>
        <p:spPr>
          <a:xfrm>
            <a:off x="1085150" y="4249441"/>
            <a:ext cx="188625" cy="188634"/>
          </a:xfrm>
          <a:prstGeom prst="rect">
            <a:avLst/>
          </a:prstGeom>
          <a:noFill/>
          <a:ln>
            <a:noFill/>
          </a:ln>
        </p:spPr>
      </p:pic>
      <p:cxnSp>
        <p:nvCxnSpPr>
          <p:cNvPr id="565" name="Google Shape;565;p53"/>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566" name="Google Shape;566;p53"/>
          <p:cNvPicPr preferRelativeResize="0"/>
          <p:nvPr/>
        </p:nvPicPr>
        <p:blipFill>
          <a:blip r:embed="rId9">
            <a:alphaModFix/>
          </a:blip>
          <a:stretch>
            <a:fillRect/>
          </a:stretch>
        </p:blipFill>
        <p:spPr>
          <a:xfrm>
            <a:off x="8091499" y="190658"/>
            <a:ext cx="871049" cy="150817"/>
          </a:xfrm>
          <a:prstGeom prst="rect">
            <a:avLst/>
          </a:prstGeom>
          <a:noFill/>
          <a:ln>
            <a:noFill/>
          </a:ln>
        </p:spPr>
      </p:pic>
      <p:pic>
        <p:nvPicPr>
          <p:cNvPr id="567" name="Google Shape;567;p53"/>
          <p:cNvPicPr preferRelativeResize="0"/>
          <p:nvPr/>
        </p:nvPicPr>
        <p:blipFill>
          <a:blip r:embed="rId10">
            <a:alphaModFix/>
          </a:blip>
          <a:stretch>
            <a:fillRect/>
          </a:stretch>
        </p:blipFill>
        <p:spPr>
          <a:xfrm>
            <a:off x="1043550" y="2314562"/>
            <a:ext cx="271819" cy="271826"/>
          </a:xfrm>
          <a:prstGeom prst="rect">
            <a:avLst/>
          </a:prstGeom>
          <a:noFill/>
          <a:ln>
            <a:noFill/>
          </a:ln>
        </p:spPr>
      </p:pic>
      <p:pic>
        <p:nvPicPr>
          <p:cNvPr id="568" name="Google Shape;568;p53"/>
          <p:cNvPicPr preferRelativeResize="0"/>
          <p:nvPr/>
        </p:nvPicPr>
        <p:blipFill>
          <a:blip r:embed="rId11">
            <a:alphaModFix/>
          </a:blip>
          <a:stretch>
            <a:fillRect/>
          </a:stretch>
        </p:blipFill>
        <p:spPr>
          <a:xfrm>
            <a:off x="1043550" y="1975475"/>
            <a:ext cx="271819" cy="27182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8">
  <p:cSld name="CUSTOM_8">
    <p:spTree>
      <p:nvGrpSpPr>
        <p:cNvPr id="569" name="Shape 569"/>
        <p:cNvGrpSpPr/>
        <p:nvPr/>
      </p:nvGrpSpPr>
      <p:grpSpPr>
        <a:xfrm>
          <a:off x="0" y="0"/>
          <a:ext cx="0" cy="0"/>
          <a:chOff x="0" y="0"/>
          <a:chExt cx="0" cy="0"/>
        </a:xfrm>
      </p:grpSpPr>
      <p:pic>
        <p:nvPicPr>
          <p:cNvPr id="570" name="Google Shape;570;p54"/>
          <p:cNvPicPr preferRelativeResize="0"/>
          <p:nvPr/>
        </p:nvPicPr>
        <p:blipFill>
          <a:blip r:embed="rId2">
            <a:alphaModFix/>
          </a:blip>
          <a:stretch>
            <a:fillRect/>
          </a:stretch>
        </p:blipFill>
        <p:spPr>
          <a:xfrm>
            <a:off x="0" y="0"/>
            <a:ext cx="9144001" cy="5144912"/>
          </a:xfrm>
          <a:prstGeom prst="rect">
            <a:avLst/>
          </a:prstGeom>
          <a:noFill/>
          <a:ln>
            <a:noFill/>
          </a:ln>
        </p:spPr>
      </p:pic>
      <p:sp>
        <p:nvSpPr>
          <p:cNvPr id="571" name="Google Shape;571;p54"/>
          <p:cNvSpPr/>
          <p:nvPr/>
        </p:nvSpPr>
        <p:spPr>
          <a:xfrm>
            <a:off x="1595023" y="3175700"/>
            <a:ext cx="1339200" cy="253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0" lang="en" sz="1200" u="none" cap="none" strike="noStrike">
                <a:solidFill>
                  <a:srgbClr val="FFFFFF"/>
                </a:solidFill>
                <a:latin typeface="Open Sans"/>
                <a:ea typeface="Open Sans"/>
                <a:cs typeface="Open Sans"/>
                <a:sym typeface="Open Sans"/>
              </a:rPr>
              <a:t>Egils Boitmanis</a:t>
            </a:r>
            <a:endParaRPr i="0" sz="1200" u="none" cap="none" strike="noStrike">
              <a:solidFill>
                <a:srgbClr val="FFFFFF"/>
              </a:solidFill>
              <a:latin typeface="Open Sans"/>
              <a:ea typeface="Open Sans"/>
              <a:cs typeface="Open Sans"/>
              <a:sym typeface="Open Sans"/>
            </a:endParaRPr>
          </a:p>
          <a:p>
            <a:pPr indent="0" lvl="0" marL="0" rtl="0" algn="ctr">
              <a:spcBef>
                <a:spcPts val="0"/>
              </a:spcBef>
              <a:spcAft>
                <a:spcPts val="0"/>
              </a:spcAft>
              <a:buNone/>
            </a:pPr>
            <a:r>
              <a:rPr lang="en" sz="900">
                <a:solidFill>
                  <a:srgbClr val="FFFFFF"/>
                </a:solidFill>
                <a:latin typeface="Open Sans"/>
                <a:ea typeface="Open Sans"/>
                <a:cs typeface="Open Sans"/>
                <a:sym typeface="Open Sans"/>
              </a:rPr>
              <a:t>Owner</a:t>
            </a:r>
            <a:endParaRPr b="1" sz="900">
              <a:solidFill>
                <a:srgbClr val="FFFFFF"/>
              </a:solidFill>
              <a:latin typeface="Open Sans"/>
              <a:ea typeface="Open Sans"/>
              <a:cs typeface="Open Sans"/>
              <a:sym typeface="Open Sans"/>
            </a:endParaRPr>
          </a:p>
          <a:p>
            <a:pPr indent="0" lvl="0" marL="0" marR="0" rtl="0" algn="ctr">
              <a:spcBef>
                <a:spcPts val="0"/>
              </a:spcBef>
              <a:spcAft>
                <a:spcPts val="0"/>
              </a:spcAft>
              <a:buNone/>
            </a:pPr>
            <a:r>
              <a:t/>
            </a:r>
            <a:endParaRPr sz="1200">
              <a:solidFill>
                <a:srgbClr val="FFFFFF"/>
              </a:solidFill>
              <a:latin typeface="Open Sans"/>
              <a:ea typeface="Open Sans"/>
              <a:cs typeface="Open Sans"/>
              <a:sym typeface="Open Sans"/>
            </a:endParaRPr>
          </a:p>
        </p:txBody>
      </p:sp>
      <p:cxnSp>
        <p:nvCxnSpPr>
          <p:cNvPr id="572" name="Google Shape;572;p54"/>
          <p:cNvCxnSpPr/>
          <p:nvPr/>
        </p:nvCxnSpPr>
        <p:spPr>
          <a:xfrm>
            <a:off x="3545564" y="1282578"/>
            <a:ext cx="0" cy="2745300"/>
          </a:xfrm>
          <a:prstGeom prst="straightConnector1">
            <a:avLst/>
          </a:prstGeom>
          <a:noFill/>
          <a:ln cap="flat" cmpd="sng" w="12700">
            <a:solidFill>
              <a:srgbClr val="E1E9EA"/>
            </a:solidFill>
            <a:prstDash val="solid"/>
            <a:miter lim="800000"/>
            <a:headEnd len="sm" w="sm" type="none"/>
            <a:tailEnd len="sm" w="sm" type="none"/>
          </a:ln>
        </p:spPr>
      </p:cxnSp>
      <p:sp>
        <p:nvSpPr>
          <p:cNvPr id="573" name="Google Shape;573;p54"/>
          <p:cNvSpPr/>
          <p:nvPr/>
        </p:nvSpPr>
        <p:spPr>
          <a:xfrm>
            <a:off x="3682314" y="2451792"/>
            <a:ext cx="3942000" cy="6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900">
                <a:solidFill>
                  <a:srgbClr val="FFFFFF"/>
                </a:solidFill>
                <a:latin typeface="Open Sans"/>
                <a:ea typeface="Open Sans"/>
                <a:cs typeface="Open Sans"/>
                <a:sym typeface="Open Sans"/>
              </a:rPr>
              <a:t>To work efficiently, discipline and clear vision is a must-have. We mix it with creativity and keenness, making a fruitful soil for great works, and we use our experience and knowledge to choose the best options for your business. Measure seven times, cut once – we are that type of guys!</a:t>
            </a:r>
            <a:endParaRPr sz="900">
              <a:solidFill>
                <a:srgbClr val="FFFFFF"/>
              </a:solidFill>
              <a:latin typeface="Open Sans"/>
              <a:ea typeface="Open Sans"/>
              <a:cs typeface="Open Sans"/>
              <a:sym typeface="Open Sans"/>
            </a:endParaRPr>
          </a:p>
        </p:txBody>
      </p:sp>
      <p:sp>
        <p:nvSpPr>
          <p:cNvPr id="574" name="Google Shape;574;p54"/>
          <p:cNvSpPr txBox="1"/>
          <p:nvPr/>
        </p:nvSpPr>
        <p:spPr>
          <a:xfrm>
            <a:off x="6480146" y="3430450"/>
            <a:ext cx="1276800" cy="475500"/>
          </a:xfrm>
          <a:prstGeom prst="rect">
            <a:avLst/>
          </a:prstGeom>
          <a:noFill/>
          <a:ln>
            <a:noFill/>
          </a:ln>
        </p:spPr>
        <p:txBody>
          <a:bodyPr anchorCtr="0" anchor="t" bIns="34275" lIns="68575" spcFirstLastPara="1" rIns="68575" wrap="square" tIns="34275">
            <a:noAutofit/>
          </a:bodyPr>
          <a:lstStyle/>
          <a:p>
            <a:pPr indent="0" lvl="0" marL="0" marR="0" rtl="0" algn="ctr">
              <a:lnSpc>
                <a:spcPct val="110000"/>
              </a:lnSpc>
              <a:spcBef>
                <a:spcPts val="0"/>
              </a:spcBef>
              <a:spcAft>
                <a:spcPts val="0"/>
              </a:spcAft>
              <a:buNone/>
            </a:pPr>
            <a:r>
              <a:rPr lang="en" sz="1200" u="none">
                <a:solidFill>
                  <a:srgbClr val="FFFFFF"/>
                </a:solidFill>
                <a:latin typeface="Open Sans"/>
                <a:ea typeface="Open Sans"/>
                <a:cs typeface="Open Sans"/>
                <a:sym typeface="Open Sans"/>
              </a:rPr>
              <a:t>Best Regards</a:t>
            </a:r>
            <a:endParaRPr>
              <a:solidFill>
                <a:srgbClr val="FFFFFF"/>
              </a:solidFill>
              <a:latin typeface="Open Sans"/>
              <a:ea typeface="Open Sans"/>
              <a:cs typeface="Open Sans"/>
              <a:sym typeface="Open Sans"/>
            </a:endParaRPr>
          </a:p>
        </p:txBody>
      </p:sp>
      <p:pic>
        <p:nvPicPr>
          <p:cNvPr descr="C:\Users\ingaf\Desktop\infinitum_logo_web_white.png" id="575" name="Google Shape;575;p54"/>
          <p:cNvPicPr preferRelativeResize="0"/>
          <p:nvPr/>
        </p:nvPicPr>
        <p:blipFill rotWithShape="1">
          <a:blip r:embed="rId3">
            <a:alphaModFix/>
          </a:blip>
          <a:srcRect b="0" l="0" r="0" t="0"/>
          <a:stretch/>
        </p:blipFill>
        <p:spPr>
          <a:xfrm>
            <a:off x="3656162" y="1701755"/>
            <a:ext cx="2277500" cy="394657"/>
          </a:xfrm>
          <a:prstGeom prst="rect">
            <a:avLst/>
          </a:prstGeom>
          <a:noFill/>
          <a:ln>
            <a:noFill/>
          </a:ln>
        </p:spPr>
      </p:pic>
      <p:pic>
        <p:nvPicPr>
          <p:cNvPr id="576" name="Google Shape;576;p54"/>
          <p:cNvPicPr preferRelativeResize="0"/>
          <p:nvPr/>
        </p:nvPicPr>
        <p:blipFill>
          <a:blip r:embed="rId4">
            <a:alphaModFix/>
          </a:blip>
          <a:stretch>
            <a:fillRect/>
          </a:stretch>
        </p:blipFill>
        <p:spPr>
          <a:xfrm>
            <a:off x="1422338" y="1508288"/>
            <a:ext cx="1617875" cy="1617875"/>
          </a:xfrm>
          <a:prstGeom prst="rect">
            <a:avLst/>
          </a:prstGeom>
          <a:noFill/>
          <a:ln>
            <a:noFill/>
          </a:ln>
        </p:spPr>
      </p:pic>
      <p:cxnSp>
        <p:nvCxnSpPr>
          <p:cNvPr id="577" name="Google Shape;577;p54"/>
          <p:cNvCxnSpPr/>
          <p:nvPr/>
        </p:nvCxnSpPr>
        <p:spPr>
          <a:xfrm>
            <a:off x="3682314" y="2317241"/>
            <a:ext cx="2710200" cy="0"/>
          </a:xfrm>
          <a:prstGeom prst="straightConnector1">
            <a:avLst/>
          </a:prstGeom>
          <a:noFill/>
          <a:ln cap="flat" cmpd="sng" w="12700">
            <a:solidFill>
              <a:srgbClr val="E1E9EA"/>
            </a:solidFill>
            <a:prstDash val="solid"/>
            <a:miter lim="800000"/>
            <a:headEnd len="sm" w="sm" type="none"/>
            <a:tailEnd len="sm" w="sm" type="none"/>
          </a:ln>
        </p:spPr>
      </p:cxnSp>
      <p:pic>
        <p:nvPicPr>
          <p:cNvPr id="578" name="Google Shape;578;p54"/>
          <p:cNvPicPr preferRelativeResize="0"/>
          <p:nvPr/>
        </p:nvPicPr>
        <p:blipFill>
          <a:blip r:embed="rId5">
            <a:alphaModFix/>
          </a:blip>
          <a:stretch>
            <a:fillRect/>
          </a:stretch>
        </p:blipFill>
        <p:spPr>
          <a:xfrm>
            <a:off x="7415825" y="3818050"/>
            <a:ext cx="551693" cy="394650"/>
          </a:xfrm>
          <a:prstGeom prst="rect">
            <a:avLst/>
          </a:prstGeom>
          <a:noFill/>
          <a:ln>
            <a:noFill/>
          </a:ln>
        </p:spPr>
      </p:pic>
      <p:pic>
        <p:nvPicPr>
          <p:cNvPr id="579" name="Google Shape;579;p54"/>
          <p:cNvPicPr preferRelativeResize="0"/>
          <p:nvPr/>
        </p:nvPicPr>
        <p:blipFill>
          <a:blip r:embed="rId6">
            <a:alphaModFix/>
          </a:blip>
          <a:stretch>
            <a:fillRect/>
          </a:stretch>
        </p:blipFill>
        <p:spPr>
          <a:xfrm>
            <a:off x="2236150" y="3592800"/>
            <a:ext cx="150825" cy="150825"/>
          </a:xfrm>
          <a:prstGeom prst="rect">
            <a:avLst/>
          </a:prstGeom>
          <a:noFill/>
          <a:ln>
            <a:noFill/>
          </a:ln>
        </p:spPr>
      </p:pic>
      <p:pic>
        <p:nvPicPr>
          <p:cNvPr id="580" name="Google Shape;580;p54"/>
          <p:cNvPicPr preferRelativeResize="0"/>
          <p:nvPr/>
        </p:nvPicPr>
        <p:blipFill>
          <a:blip r:embed="rId7">
            <a:alphaModFix/>
          </a:blip>
          <a:stretch>
            <a:fillRect/>
          </a:stretch>
        </p:blipFill>
        <p:spPr>
          <a:xfrm>
            <a:off x="2044550" y="3592799"/>
            <a:ext cx="150825" cy="1508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p:cSld name="TITLE_1">
    <p:spTree>
      <p:nvGrpSpPr>
        <p:cNvPr id="581" name="Shape 581"/>
        <p:cNvGrpSpPr/>
        <p:nvPr/>
      </p:nvGrpSpPr>
      <p:grpSpPr>
        <a:xfrm>
          <a:off x="0" y="0"/>
          <a:ext cx="0" cy="0"/>
          <a:chOff x="0" y="0"/>
          <a:chExt cx="0" cy="0"/>
        </a:xfrm>
      </p:grpSpPr>
      <p:sp>
        <p:nvSpPr>
          <p:cNvPr id="582" name="Google Shape;582;p55"/>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3" name="Google Shape;583;p55"/>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4" name="Google Shape;584;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Left_Minim Blank">
  <p:cSld name="8_Left_Minim Blank">
    <p:bg>
      <p:bgPr>
        <a:gradFill>
          <a:gsLst>
            <a:gs pos="0">
              <a:srgbClr val="FFFFFF"/>
            </a:gs>
            <a:gs pos="1000">
              <a:srgbClr val="FFFFFF"/>
            </a:gs>
            <a:gs pos="100000">
              <a:srgbClr val="FFFFFF"/>
            </a:gs>
          </a:gsLst>
          <a:lin ang="12600029" scaled="0"/>
        </a:gradFill>
      </p:bgPr>
    </p:bg>
    <p:spTree>
      <p:nvGrpSpPr>
        <p:cNvPr id="585" name="Shape 585"/>
        <p:cNvGrpSpPr/>
        <p:nvPr/>
      </p:nvGrpSpPr>
      <p:grpSpPr>
        <a:xfrm>
          <a:off x="0" y="0"/>
          <a:ext cx="0" cy="0"/>
          <a:chOff x="0" y="0"/>
          <a:chExt cx="0" cy="0"/>
        </a:xfrm>
      </p:grpSpPr>
      <p:pic>
        <p:nvPicPr>
          <p:cNvPr descr="C:\Users\ingaf\Pictures\Infinitum\B2.png" id="586" name="Google Shape;586;p56"/>
          <p:cNvPicPr preferRelativeResize="0"/>
          <p:nvPr/>
        </p:nvPicPr>
        <p:blipFill rotWithShape="1">
          <a:blip r:embed="rId2">
            <a:alphaModFix/>
          </a:blip>
          <a:srcRect b="7595" l="0" r="0" t="0"/>
          <a:stretch/>
        </p:blipFill>
        <p:spPr>
          <a:xfrm>
            <a:off x="1" y="0"/>
            <a:ext cx="9143998" cy="5143501"/>
          </a:xfrm>
          <a:prstGeom prst="rect">
            <a:avLst/>
          </a:prstGeom>
          <a:noFill/>
          <a:ln>
            <a:noFill/>
          </a:ln>
        </p:spPr>
      </p:pic>
      <p:sp>
        <p:nvSpPr>
          <p:cNvPr id="587" name="Google Shape;587;p56"/>
          <p:cNvSpPr txBox="1"/>
          <p:nvPr/>
        </p:nvSpPr>
        <p:spPr>
          <a:xfrm flipH="1">
            <a:off x="8521553" y="4792471"/>
            <a:ext cx="425100" cy="2538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1200">
                <a:solidFill>
                  <a:srgbClr val="253F6E"/>
                </a:solidFill>
                <a:latin typeface="Montserrat SemiBold"/>
                <a:ea typeface="Montserrat SemiBold"/>
                <a:cs typeface="Montserrat SemiBold"/>
                <a:sym typeface="Montserrat SemiBold"/>
              </a:rPr>
              <a:t>‹#›</a:t>
            </a:fld>
            <a:endParaRPr b="0" sz="1200">
              <a:solidFill>
                <a:srgbClr val="253F6E"/>
              </a:solidFill>
              <a:latin typeface="Montserrat SemiBold"/>
              <a:ea typeface="Montserrat SemiBold"/>
              <a:cs typeface="Montserrat SemiBold"/>
              <a:sym typeface="Montserrat SemiBold"/>
            </a:endParaRPr>
          </a:p>
        </p:txBody>
      </p:sp>
      <p:sp>
        <p:nvSpPr>
          <p:cNvPr id="588" name="Google Shape;588;p5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rgbClr val="FFFFFF"/>
              </a:buClr>
              <a:buSzPts val="2800"/>
              <a:buFont typeface="Montserrat"/>
              <a:buNone/>
              <a:defRPr b="0" i="0" sz="2800" u="none" cap="none" strike="noStrike">
                <a:solidFill>
                  <a:srgbClr val="FFFFFF"/>
                </a:solidFill>
                <a:latin typeface="Montserrat"/>
                <a:ea typeface="Montserrat"/>
                <a:cs typeface="Montserrat"/>
                <a:sym typeface="Montserrat"/>
              </a:defRPr>
            </a:lvl1pPr>
            <a:lvl2pPr lvl="1" rtl="0">
              <a:spcBef>
                <a:spcPts val="0"/>
              </a:spcBef>
              <a:spcAft>
                <a:spcPts val="0"/>
              </a:spcAft>
              <a:buSzPts val="4200"/>
              <a:buNone/>
              <a:defRPr sz="1800"/>
            </a:lvl2pPr>
            <a:lvl3pPr lvl="2" rtl="0">
              <a:spcBef>
                <a:spcPts val="0"/>
              </a:spcBef>
              <a:spcAft>
                <a:spcPts val="0"/>
              </a:spcAft>
              <a:buSzPts val="4200"/>
              <a:buNone/>
              <a:defRPr sz="1800"/>
            </a:lvl3pPr>
            <a:lvl4pPr lvl="3" rtl="0">
              <a:spcBef>
                <a:spcPts val="0"/>
              </a:spcBef>
              <a:spcAft>
                <a:spcPts val="0"/>
              </a:spcAft>
              <a:buSzPts val="4200"/>
              <a:buNone/>
              <a:defRPr sz="1800"/>
            </a:lvl4pPr>
            <a:lvl5pPr lvl="4" rtl="0">
              <a:spcBef>
                <a:spcPts val="0"/>
              </a:spcBef>
              <a:spcAft>
                <a:spcPts val="0"/>
              </a:spcAft>
              <a:buSzPts val="4200"/>
              <a:buNone/>
              <a:defRPr sz="1800"/>
            </a:lvl5pPr>
            <a:lvl6pPr lvl="5" rtl="0">
              <a:spcBef>
                <a:spcPts val="0"/>
              </a:spcBef>
              <a:spcAft>
                <a:spcPts val="0"/>
              </a:spcAft>
              <a:buSzPts val="4200"/>
              <a:buNone/>
              <a:defRPr sz="1800"/>
            </a:lvl6pPr>
            <a:lvl7pPr lvl="6" rtl="0">
              <a:spcBef>
                <a:spcPts val="0"/>
              </a:spcBef>
              <a:spcAft>
                <a:spcPts val="0"/>
              </a:spcAft>
              <a:buSzPts val="4200"/>
              <a:buNone/>
              <a:defRPr sz="1800"/>
            </a:lvl7pPr>
            <a:lvl8pPr lvl="7" rtl="0">
              <a:spcBef>
                <a:spcPts val="0"/>
              </a:spcBef>
              <a:spcAft>
                <a:spcPts val="0"/>
              </a:spcAft>
              <a:buSzPts val="4200"/>
              <a:buNone/>
              <a:defRPr sz="1800"/>
            </a:lvl8pPr>
            <a:lvl9pPr lvl="8" rtl="0">
              <a:spcBef>
                <a:spcPts val="0"/>
              </a:spcBef>
              <a:spcAft>
                <a:spcPts val="0"/>
              </a:spcAft>
              <a:buSzPts val="4200"/>
              <a:buNone/>
              <a:defRPr sz="1800"/>
            </a:lvl9pPr>
          </a:lstStyle>
          <a:p/>
        </p:txBody>
      </p:sp>
      <p:sp>
        <p:nvSpPr>
          <p:cNvPr id="589" name="Google Shape;589;p56"/>
          <p:cNvSpPr txBox="1"/>
          <p:nvPr>
            <p:ph idx="1" type="body"/>
          </p:nvPr>
        </p:nvSpPr>
        <p:spPr>
          <a:xfrm>
            <a:off x="652448" y="1471642"/>
            <a:ext cx="7894500" cy="28860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750"/>
              </a:spcBef>
              <a:spcAft>
                <a:spcPts val="0"/>
              </a:spcAft>
              <a:buClr>
                <a:srgbClr val="FFFFFF"/>
              </a:buClr>
              <a:buSzPts val="2100"/>
              <a:buFont typeface="Calibri"/>
              <a:buNone/>
              <a:defRPr b="0" i="0" sz="2100" u="none" cap="none" strike="noStrike">
                <a:solidFill>
                  <a:srgbClr val="FFFFFF"/>
                </a:solidFill>
                <a:latin typeface="Questrial"/>
                <a:ea typeface="Questrial"/>
                <a:cs typeface="Questrial"/>
                <a:sym typeface="Questrial"/>
              </a:defRPr>
            </a:lvl1pPr>
            <a:lvl2pPr indent="-342900" lvl="1" marL="914400" marR="0" rtl="0" algn="l">
              <a:lnSpc>
                <a:spcPct val="90000"/>
              </a:lnSpc>
              <a:spcBef>
                <a:spcPts val="1600"/>
              </a:spcBef>
              <a:spcAft>
                <a:spcPts val="0"/>
              </a:spcAft>
              <a:buClr>
                <a:srgbClr val="FFFFFF"/>
              </a:buClr>
              <a:buSzPts val="1800"/>
              <a:buFont typeface="Calibri"/>
              <a:buChar char="•"/>
              <a:defRPr b="0" i="0" sz="1800" u="none" cap="none" strike="noStrike">
                <a:solidFill>
                  <a:srgbClr val="FFFFFF"/>
                </a:solidFill>
                <a:latin typeface="Questrial"/>
                <a:ea typeface="Questrial"/>
                <a:cs typeface="Questrial"/>
                <a:sym typeface="Questrial"/>
              </a:defRPr>
            </a:lvl2pPr>
            <a:lvl3pPr indent="-323850" lvl="2" marL="1371600" marR="0" rtl="0" algn="l">
              <a:lnSpc>
                <a:spcPct val="90000"/>
              </a:lnSpc>
              <a:spcBef>
                <a:spcPts val="1600"/>
              </a:spcBef>
              <a:spcAft>
                <a:spcPts val="0"/>
              </a:spcAft>
              <a:buClr>
                <a:srgbClr val="FFFFFF"/>
              </a:buClr>
              <a:buSzPts val="1500"/>
              <a:buFont typeface="Calibri"/>
              <a:buChar char="•"/>
              <a:defRPr b="0" i="0" sz="1500" u="none" cap="none" strike="noStrike">
                <a:solidFill>
                  <a:srgbClr val="FFFFFF"/>
                </a:solidFill>
                <a:latin typeface="Questrial"/>
                <a:ea typeface="Questrial"/>
                <a:cs typeface="Questrial"/>
                <a:sym typeface="Questrial"/>
              </a:defRPr>
            </a:lvl3pPr>
            <a:lvl4pPr indent="-317500" lvl="3" marL="1828800" marR="0" rtl="0" algn="l">
              <a:lnSpc>
                <a:spcPct val="90000"/>
              </a:lnSpc>
              <a:spcBef>
                <a:spcPts val="1600"/>
              </a:spcBef>
              <a:spcAft>
                <a:spcPts val="0"/>
              </a:spcAft>
              <a:buClr>
                <a:srgbClr val="FFFFFF"/>
              </a:buClr>
              <a:buSzPts val="1400"/>
              <a:buFont typeface="Calibri"/>
              <a:buChar char="•"/>
              <a:defRPr b="0" i="0" sz="1400" u="none" cap="none" strike="noStrike">
                <a:solidFill>
                  <a:srgbClr val="FFFFFF"/>
                </a:solidFill>
                <a:latin typeface="Questrial"/>
                <a:ea typeface="Questrial"/>
                <a:cs typeface="Questrial"/>
                <a:sym typeface="Questrial"/>
              </a:defRPr>
            </a:lvl4pPr>
            <a:lvl5pPr indent="-317500" lvl="4" marL="2286000" marR="0" rtl="0" algn="l">
              <a:lnSpc>
                <a:spcPct val="90000"/>
              </a:lnSpc>
              <a:spcBef>
                <a:spcPts val="1600"/>
              </a:spcBef>
              <a:spcAft>
                <a:spcPts val="0"/>
              </a:spcAft>
              <a:buClr>
                <a:srgbClr val="FFFFFF"/>
              </a:buClr>
              <a:buSzPts val="1400"/>
              <a:buFont typeface="Calibri"/>
              <a:buChar char="•"/>
              <a:defRPr b="0" i="0" sz="1400" u="none" cap="none" strike="noStrike">
                <a:solidFill>
                  <a:srgbClr val="FFFFFF"/>
                </a:solidFill>
                <a:latin typeface="Questrial"/>
                <a:ea typeface="Questrial"/>
                <a:cs typeface="Questrial"/>
                <a:sym typeface="Questrial"/>
              </a:defRPr>
            </a:lvl5pPr>
            <a:lvl6pPr indent="-317500" lvl="5" marL="2743200" marR="0" rtl="0" algn="l">
              <a:lnSpc>
                <a:spcPct val="90000"/>
              </a:lnSpc>
              <a:spcBef>
                <a:spcPts val="1600"/>
              </a:spcBef>
              <a:spcAft>
                <a:spcPts val="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6pPr>
            <a:lvl7pPr indent="-317500" lvl="6" marL="3200400" marR="0" rtl="0" algn="l">
              <a:lnSpc>
                <a:spcPct val="90000"/>
              </a:lnSpc>
              <a:spcBef>
                <a:spcPts val="1600"/>
              </a:spcBef>
              <a:spcAft>
                <a:spcPts val="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7pPr>
            <a:lvl8pPr indent="-317500" lvl="7" marL="3657600" marR="0" rtl="0" algn="l">
              <a:lnSpc>
                <a:spcPct val="90000"/>
              </a:lnSpc>
              <a:spcBef>
                <a:spcPts val="1600"/>
              </a:spcBef>
              <a:spcAft>
                <a:spcPts val="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8pPr>
            <a:lvl9pPr indent="-317500" lvl="8" marL="4114800" marR="0" rtl="0" algn="l">
              <a:lnSpc>
                <a:spcPct val="90000"/>
              </a:lnSpc>
              <a:spcBef>
                <a:spcPts val="1600"/>
              </a:spcBef>
              <a:spcAft>
                <a:spcPts val="160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43" name="Shape 43"/>
        <p:cNvGrpSpPr/>
        <p:nvPr/>
      </p:nvGrpSpPr>
      <p:grpSpPr>
        <a:xfrm>
          <a:off x="0" y="0"/>
          <a:ext cx="0" cy="0"/>
          <a:chOff x="0" y="0"/>
          <a:chExt cx="0" cy="0"/>
        </a:xfrm>
      </p:grpSpPr>
      <p:sp>
        <p:nvSpPr>
          <p:cNvPr id="44" name="Google Shape;44;p7"/>
          <p:cNvSpPr txBox="1"/>
          <p:nvPr>
            <p:ph idx="1" type="body"/>
          </p:nvPr>
        </p:nvSpPr>
        <p:spPr>
          <a:xfrm>
            <a:off x="311700" y="834350"/>
            <a:ext cx="4539000" cy="4011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45" name="Google Shape;45;p7"/>
          <p:cNvSpPr txBox="1"/>
          <p:nvPr>
            <p:ph type="title"/>
          </p:nvPr>
        </p:nvSpPr>
        <p:spPr>
          <a:xfrm>
            <a:off x="5722900" y="685875"/>
            <a:ext cx="3108300" cy="1926300"/>
          </a:xfrm>
          <a:prstGeom prst="rect">
            <a:avLst/>
          </a:prstGeom>
        </p:spPr>
        <p:txBody>
          <a:bodyPr anchorCtr="0" anchor="t" bIns="91425" lIns="91425" spcFirstLastPara="1" rIns="91425" wrap="square" tIns="91425"/>
          <a:lstStyle>
            <a:lvl1pPr lvl="0" rtl="0" algn="r">
              <a:spcBef>
                <a:spcPts val="0"/>
              </a:spcBef>
              <a:spcAft>
                <a:spcPts val="0"/>
              </a:spcAft>
              <a:buClr>
                <a:srgbClr val="FFFFFF"/>
              </a:buClr>
              <a:buSzPts val="3600"/>
              <a:buFont typeface="Open Sans"/>
              <a:buNone/>
              <a:defRPr b="1" sz="3600">
                <a:solidFill>
                  <a:srgbClr val="FFFFFF"/>
                </a:solidFill>
                <a:latin typeface="Open Sans"/>
                <a:ea typeface="Open Sans"/>
                <a:cs typeface="Open Sans"/>
                <a:sym typeface="Open Sans"/>
              </a:defRPr>
            </a:lvl1pPr>
            <a:lvl2pPr lvl="1" rtl="0" algn="ctr">
              <a:spcBef>
                <a:spcPts val="0"/>
              </a:spcBef>
              <a:spcAft>
                <a:spcPts val="0"/>
              </a:spcAft>
              <a:buClr>
                <a:srgbClr val="FFFFFF"/>
              </a:buClr>
              <a:buSzPts val="4200"/>
              <a:buNone/>
              <a:defRPr>
                <a:solidFill>
                  <a:srgbClr val="FFFFFF"/>
                </a:solidFill>
              </a:defRPr>
            </a:lvl2pPr>
            <a:lvl3pPr lvl="2" rtl="0" algn="ctr">
              <a:spcBef>
                <a:spcPts val="0"/>
              </a:spcBef>
              <a:spcAft>
                <a:spcPts val="0"/>
              </a:spcAft>
              <a:buClr>
                <a:srgbClr val="FFFFFF"/>
              </a:buClr>
              <a:buSzPts val="4200"/>
              <a:buNone/>
              <a:defRPr>
                <a:solidFill>
                  <a:srgbClr val="FFFFFF"/>
                </a:solidFill>
              </a:defRPr>
            </a:lvl3pPr>
            <a:lvl4pPr lvl="3" rtl="0" algn="ctr">
              <a:spcBef>
                <a:spcPts val="0"/>
              </a:spcBef>
              <a:spcAft>
                <a:spcPts val="0"/>
              </a:spcAft>
              <a:buClr>
                <a:srgbClr val="FFFFFF"/>
              </a:buClr>
              <a:buSzPts val="4200"/>
              <a:buNone/>
              <a:defRPr>
                <a:solidFill>
                  <a:srgbClr val="FFFFFF"/>
                </a:solidFill>
              </a:defRPr>
            </a:lvl4pPr>
            <a:lvl5pPr lvl="4" rtl="0" algn="ctr">
              <a:spcBef>
                <a:spcPts val="0"/>
              </a:spcBef>
              <a:spcAft>
                <a:spcPts val="0"/>
              </a:spcAft>
              <a:buClr>
                <a:srgbClr val="FFFFFF"/>
              </a:buClr>
              <a:buSzPts val="4200"/>
              <a:buNone/>
              <a:defRPr>
                <a:solidFill>
                  <a:srgbClr val="FFFFFF"/>
                </a:solidFill>
              </a:defRPr>
            </a:lvl5pPr>
            <a:lvl6pPr lvl="5" rtl="0" algn="ctr">
              <a:spcBef>
                <a:spcPts val="0"/>
              </a:spcBef>
              <a:spcAft>
                <a:spcPts val="0"/>
              </a:spcAft>
              <a:buClr>
                <a:srgbClr val="FFFFFF"/>
              </a:buClr>
              <a:buSzPts val="4200"/>
              <a:buNone/>
              <a:defRPr>
                <a:solidFill>
                  <a:srgbClr val="FFFFFF"/>
                </a:solidFill>
              </a:defRPr>
            </a:lvl6pPr>
            <a:lvl7pPr lvl="6" rtl="0" algn="ctr">
              <a:spcBef>
                <a:spcPts val="0"/>
              </a:spcBef>
              <a:spcAft>
                <a:spcPts val="0"/>
              </a:spcAft>
              <a:buClr>
                <a:srgbClr val="FFFFFF"/>
              </a:buClr>
              <a:buSzPts val="4200"/>
              <a:buNone/>
              <a:defRPr>
                <a:solidFill>
                  <a:srgbClr val="FFFFFF"/>
                </a:solidFill>
              </a:defRPr>
            </a:lvl7pPr>
            <a:lvl8pPr lvl="7" rtl="0" algn="ctr">
              <a:spcBef>
                <a:spcPts val="0"/>
              </a:spcBef>
              <a:spcAft>
                <a:spcPts val="0"/>
              </a:spcAft>
              <a:buClr>
                <a:srgbClr val="FFFFFF"/>
              </a:buClr>
              <a:buSzPts val="4200"/>
              <a:buNone/>
              <a:defRPr>
                <a:solidFill>
                  <a:srgbClr val="FFFFFF"/>
                </a:solidFill>
              </a:defRPr>
            </a:lvl8pPr>
            <a:lvl9pPr lvl="8" rtl="0" algn="ctr">
              <a:spcBef>
                <a:spcPts val="0"/>
              </a:spcBef>
              <a:spcAft>
                <a:spcPts val="0"/>
              </a:spcAft>
              <a:buClr>
                <a:srgbClr val="FFFFFF"/>
              </a:buClr>
              <a:buSzPts val="4200"/>
              <a:buNone/>
              <a:defRPr>
                <a:solidFill>
                  <a:srgbClr val="FFFFFF"/>
                </a:solidFill>
              </a:defRPr>
            </a:lvl9pPr>
          </a:lstStyle>
          <a:p/>
        </p:txBody>
      </p:sp>
      <p:sp>
        <p:nvSpPr>
          <p:cNvPr id="46" name="Google Shape;46;p7"/>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7" name="Google Shape;47;p7"/>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48" name="Google Shape;48;p7"/>
          <p:cNvPicPr preferRelativeResize="0"/>
          <p:nvPr/>
        </p:nvPicPr>
        <p:blipFill>
          <a:blip r:embed="rId2">
            <a:alphaModFix/>
          </a:blip>
          <a:stretch>
            <a:fillRect/>
          </a:stretch>
        </p:blipFill>
        <p:spPr>
          <a:xfrm>
            <a:off x="5036196" y="0"/>
            <a:ext cx="8433427"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49" name="Shape 49"/>
        <p:cNvGrpSpPr/>
        <p:nvPr/>
      </p:nvGrpSpPr>
      <p:grpSpPr>
        <a:xfrm>
          <a:off x="0" y="0"/>
          <a:ext cx="0" cy="0"/>
          <a:chOff x="0" y="0"/>
          <a:chExt cx="0" cy="0"/>
        </a:xfrm>
      </p:grpSpPr>
      <p:pic>
        <p:nvPicPr>
          <p:cNvPr id="50" name="Google Shape;50;p8"/>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51" name="Google Shape;51;p8"/>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52" name="Google Shape;52;p8"/>
          <p:cNvSpPr/>
          <p:nvPr/>
        </p:nvSpPr>
        <p:spPr>
          <a:xfrm>
            <a:off x="1949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53" name="Google Shape;53;p8"/>
          <p:cNvSpPr/>
          <p:nvPr/>
        </p:nvSpPr>
        <p:spPr>
          <a:xfrm>
            <a:off x="16734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54" name="Google Shape;54;p8"/>
          <p:cNvSpPr/>
          <p:nvPr/>
        </p:nvSpPr>
        <p:spPr>
          <a:xfrm>
            <a:off x="31518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55" name="Google Shape;55;p8"/>
          <p:cNvSpPr/>
          <p:nvPr/>
        </p:nvSpPr>
        <p:spPr>
          <a:xfrm>
            <a:off x="463025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56" name="Google Shape;56;p8"/>
          <p:cNvSpPr/>
          <p:nvPr/>
        </p:nvSpPr>
        <p:spPr>
          <a:xfrm>
            <a:off x="610867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57" name="Google Shape;57;p8"/>
          <p:cNvSpPr/>
          <p:nvPr/>
        </p:nvSpPr>
        <p:spPr>
          <a:xfrm>
            <a:off x="75871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58" name="Google Shape;58;p8"/>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59" name="Google Shape;59;p8"/>
          <p:cNvSpPr txBox="1"/>
          <p:nvPr>
            <p:ph idx="1" type="subTitle"/>
          </p:nvPr>
        </p:nvSpPr>
        <p:spPr>
          <a:xfrm>
            <a:off x="194975" y="3681000"/>
            <a:ext cx="1371000" cy="10782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None/>
              <a:defRPr sz="1200">
                <a:solidFill>
                  <a:srgbClr val="FFFFFF"/>
                </a:solidFill>
              </a:defRPr>
            </a:lvl1pPr>
            <a:lvl2pPr lvl="1" algn="ctr">
              <a:lnSpc>
                <a:spcPct val="100000"/>
              </a:lnSpc>
              <a:spcBef>
                <a:spcPts val="1600"/>
              </a:spcBef>
              <a:spcAft>
                <a:spcPts val="0"/>
              </a:spcAft>
              <a:buNone/>
              <a:defRPr sz="1200">
                <a:solidFill>
                  <a:srgbClr val="FFFFFF"/>
                </a:solidFill>
              </a:defRPr>
            </a:lvl2pPr>
            <a:lvl3pPr lvl="2" algn="ctr">
              <a:lnSpc>
                <a:spcPct val="100000"/>
              </a:lnSpc>
              <a:spcBef>
                <a:spcPts val="1600"/>
              </a:spcBef>
              <a:spcAft>
                <a:spcPts val="0"/>
              </a:spcAft>
              <a:buNone/>
              <a:defRPr sz="1200">
                <a:solidFill>
                  <a:srgbClr val="FFFFFF"/>
                </a:solidFill>
              </a:defRPr>
            </a:lvl3pPr>
            <a:lvl4pPr lvl="3" algn="ctr">
              <a:lnSpc>
                <a:spcPct val="100000"/>
              </a:lnSpc>
              <a:spcBef>
                <a:spcPts val="1600"/>
              </a:spcBef>
              <a:spcAft>
                <a:spcPts val="0"/>
              </a:spcAft>
              <a:buNone/>
              <a:defRPr sz="1200">
                <a:solidFill>
                  <a:srgbClr val="FFFFFF"/>
                </a:solidFill>
              </a:defRPr>
            </a:lvl4pPr>
            <a:lvl5pPr lvl="4" algn="ctr">
              <a:lnSpc>
                <a:spcPct val="100000"/>
              </a:lnSpc>
              <a:spcBef>
                <a:spcPts val="1600"/>
              </a:spcBef>
              <a:spcAft>
                <a:spcPts val="0"/>
              </a:spcAft>
              <a:buNone/>
              <a:defRPr sz="1200">
                <a:solidFill>
                  <a:srgbClr val="FFFFFF"/>
                </a:solidFill>
              </a:defRPr>
            </a:lvl5pPr>
            <a:lvl6pPr lvl="5" algn="ctr">
              <a:lnSpc>
                <a:spcPct val="100000"/>
              </a:lnSpc>
              <a:spcBef>
                <a:spcPts val="1600"/>
              </a:spcBef>
              <a:spcAft>
                <a:spcPts val="0"/>
              </a:spcAft>
              <a:buNone/>
              <a:defRPr sz="1200">
                <a:solidFill>
                  <a:srgbClr val="FFFFFF"/>
                </a:solidFill>
              </a:defRPr>
            </a:lvl6pPr>
            <a:lvl7pPr lvl="6" algn="ctr">
              <a:lnSpc>
                <a:spcPct val="100000"/>
              </a:lnSpc>
              <a:spcBef>
                <a:spcPts val="1600"/>
              </a:spcBef>
              <a:spcAft>
                <a:spcPts val="0"/>
              </a:spcAft>
              <a:buNone/>
              <a:defRPr sz="1200">
                <a:solidFill>
                  <a:srgbClr val="FFFFFF"/>
                </a:solidFill>
              </a:defRPr>
            </a:lvl7pPr>
            <a:lvl8pPr lvl="7" algn="ctr">
              <a:lnSpc>
                <a:spcPct val="100000"/>
              </a:lnSpc>
              <a:spcBef>
                <a:spcPts val="1600"/>
              </a:spcBef>
              <a:spcAft>
                <a:spcPts val="0"/>
              </a:spcAft>
              <a:buNone/>
              <a:defRPr sz="1200">
                <a:solidFill>
                  <a:srgbClr val="FFFFFF"/>
                </a:solidFill>
              </a:defRPr>
            </a:lvl8pPr>
            <a:lvl9pPr lvl="8" algn="ctr">
              <a:lnSpc>
                <a:spcPct val="100000"/>
              </a:lnSpc>
              <a:spcBef>
                <a:spcPts val="1600"/>
              </a:spcBef>
              <a:spcAft>
                <a:spcPts val="1600"/>
              </a:spcAft>
              <a:buNone/>
              <a:defRPr sz="1200">
                <a:solidFill>
                  <a:srgbClr val="FFFFFF"/>
                </a:solidFill>
              </a:defRPr>
            </a:lvl9pPr>
          </a:lstStyle>
          <a:p/>
        </p:txBody>
      </p:sp>
      <p:sp>
        <p:nvSpPr>
          <p:cNvPr id="60" name="Google Shape;60;p8"/>
          <p:cNvSpPr txBox="1"/>
          <p:nvPr>
            <p:ph idx="2" type="subTitle"/>
          </p:nvPr>
        </p:nvSpPr>
        <p:spPr>
          <a:xfrm>
            <a:off x="1674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61" name="Google Shape;61;p8"/>
          <p:cNvSpPr txBox="1"/>
          <p:nvPr>
            <p:ph idx="3" type="subTitle"/>
          </p:nvPr>
        </p:nvSpPr>
        <p:spPr>
          <a:xfrm>
            <a:off x="31518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62" name="Google Shape;62;p8"/>
          <p:cNvSpPr txBox="1"/>
          <p:nvPr>
            <p:ph idx="4" type="subTitle"/>
          </p:nvPr>
        </p:nvSpPr>
        <p:spPr>
          <a:xfrm>
            <a:off x="4630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63" name="Google Shape;63;p8"/>
          <p:cNvSpPr txBox="1"/>
          <p:nvPr>
            <p:ph idx="5" type="subTitle"/>
          </p:nvPr>
        </p:nvSpPr>
        <p:spPr>
          <a:xfrm>
            <a:off x="610867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64" name="Google Shape;64;p8"/>
          <p:cNvSpPr txBox="1"/>
          <p:nvPr>
            <p:ph idx="6" type="subTitle"/>
          </p:nvPr>
        </p:nvSpPr>
        <p:spPr>
          <a:xfrm>
            <a:off x="75871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1">
  <p:cSld name="CUSTOM_1">
    <p:spTree>
      <p:nvGrpSpPr>
        <p:cNvPr id="65" name="Shape 65"/>
        <p:cNvGrpSpPr/>
        <p:nvPr/>
      </p:nvGrpSpPr>
      <p:grpSpPr>
        <a:xfrm>
          <a:off x="0" y="0"/>
          <a:ext cx="0" cy="0"/>
          <a:chOff x="0" y="0"/>
          <a:chExt cx="0" cy="0"/>
        </a:xfrm>
      </p:grpSpPr>
      <p:pic>
        <p:nvPicPr>
          <p:cNvPr id="66" name="Google Shape;66;p9"/>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67" name="Google Shape;67;p9"/>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68" name="Google Shape;68;p9"/>
          <p:cNvSpPr/>
          <p:nvPr/>
        </p:nvSpPr>
        <p:spPr>
          <a:xfrm>
            <a:off x="231447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69" name="Google Shape;69;p9"/>
          <p:cNvSpPr/>
          <p:nvPr/>
        </p:nvSpPr>
        <p:spPr>
          <a:xfrm>
            <a:off x="3792900"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70" name="Google Shape;70;p9"/>
          <p:cNvSpPr/>
          <p:nvPr/>
        </p:nvSpPr>
        <p:spPr>
          <a:xfrm>
            <a:off x="527132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71" name="Google Shape;71;p9"/>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72" name="Google Shape;72;p9"/>
          <p:cNvSpPr txBox="1"/>
          <p:nvPr>
            <p:ph idx="1" type="subTitle"/>
          </p:nvPr>
        </p:nvSpPr>
        <p:spPr>
          <a:xfrm>
            <a:off x="2315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73" name="Google Shape;73;p9"/>
          <p:cNvSpPr txBox="1"/>
          <p:nvPr>
            <p:ph idx="2" type="subTitle"/>
          </p:nvPr>
        </p:nvSpPr>
        <p:spPr>
          <a:xfrm>
            <a:off x="37929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74" name="Google Shape;74;p9"/>
          <p:cNvSpPr txBox="1"/>
          <p:nvPr>
            <p:ph idx="3" type="subTitle"/>
          </p:nvPr>
        </p:nvSpPr>
        <p:spPr>
          <a:xfrm>
            <a:off x="5271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p:cSld name="CUSTOM_9">
    <p:spTree>
      <p:nvGrpSpPr>
        <p:cNvPr id="75" name="Shape 75"/>
        <p:cNvGrpSpPr/>
        <p:nvPr/>
      </p:nvGrpSpPr>
      <p:grpSpPr>
        <a:xfrm>
          <a:off x="0" y="0"/>
          <a:ext cx="0" cy="0"/>
          <a:chOff x="0" y="0"/>
          <a:chExt cx="0" cy="0"/>
        </a:xfrm>
      </p:grpSpPr>
      <p:pic>
        <p:nvPicPr>
          <p:cNvPr id="76" name="Google Shape;76;p10"/>
          <p:cNvPicPr preferRelativeResize="0"/>
          <p:nvPr/>
        </p:nvPicPr>
        <p:blipFill>
          <a:blip r:embed="rId2">
            <a:alphaModFix/>
          </a:blip>
          <a:stretch>
            <a:fillRect/>
          </a:stretch>
        </p:blipFill>
        <p:spPr>
          <a:xfrm>
            <a:off x="3882150" y="1727975"/>
            <a:ext cx="1379699" cy="1381150"/>
          </a:xfrm>
          <a:prstGeom prst="rect">
            <a:avLst/>
          </a:prstGeom>
          <a:noFill/>
          <a:ln>
            <a:noFill/>
          </a:ln>
        </p:spPr>
      </p:pic>
      <p:pic>
        <p:nvPicPr>
          <p:cNvPr id="77" name="Google Shape;77;p10"/>
          <p:cNvPicPr preferRelativeResize="0"/>
          <p:nvPr/>
        </p:nvPicPr>
        <p:blipFill>
          <a:blip r:embed="rId2">
            <a:alphaModFix/>
          </a:blip>
          <a:stretch>
            <a:fillRect/>
          </a:stretch>
        </p:blipFill>
        <p:spPr>
          <a:xfrm>
            <a:off x="6737100" y="1727975"/>
            <a:ext cx="1379699" cy="1381150"/>
          </a:xfrm>
          <a:prstGeom prst="rect">
            <a:avLst/>
          </a:prstGeom>
          <a:noFill/>
          <a:ln>
            <a:noFill/>
          </a:ln>
        </p:spPr>
      </p:pic>
      <p:pic>
        <p:nvPicPr>
          <p:cNvPr id="78" name="Google Shape;78;p10"/>
          <p:cNvPicPr preferRelativeResize="0"/>
          <p:nvPr/>
        </p:nvPicPr>
        <p:blipFill>
          <a:blip r:embed="rId2">
            <a:alphaModFix/>
          </a:blip>
          <a:stretch>
            <a:fillRect/>
          </a:stretch>
        </p:blipFill>
        <p:spPr>
          <a:xfrm>
            <a:off x="1027200" y="1727975"/>
            <a:ext cx="1379699" cy="1381150"/>
          </a:xfrm>
          <a:prstGeom prst="rect">
            <a:avLst/>
          </a:prstGeom>
          <a:noFill/>
          <a:ln>
            <a:noFill/>
          </a:ln>
        </p:spPr>
      </p:pic>
      <p:sp>
        <p:nvSpPr>
          <p:cNvPr id="79" name="Google Shape;79;p10"/>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80" name="Google Shape;80;p10"/>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81" name="Google Shape;81;p10"/>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82" name="Google Shape;82;p10"/>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83" name="Google Shape;83;p1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84" name="Google Shape;84;p10"/>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85" name="Google Shape;85;p10"/>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6" name="Google Shape;86;p10"/>
          <p:cNvSpPr txBox="1"/>
          <p:nvPr>
            <p:ph idx="2" type="subTitle"/>
          </p:nvPr>
        </p:nvSpPr>
        <p:spPr>
          <a:xfrm>
            <a:off x="609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87" name="Google Shape;87;p10"/>
          <p:cNvSpPr txBox="1"/>
          <p:nvPr>
            <p:ph idx="3" type="subTitle"/>
          </p:nvPr>
        </p:nvSpPr>
        <p:spPr>
          <a:xfrm>
            <a:off x="351255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88" name="Google Shape;88;p10"/>
          <p:cNvSpPr txBox="1"/>
          <p:nvPr>
            <p:ph idx="4" type="subTitle"/>
          </p:nvPr>
        </p:nvSpPr>
        <p:spPr>
          <a:xfrm>
            <a:off x="6367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89" name="Google Shape;89;p10"/>
          <p:cNvSpPr txBox="1"/>
          <p:nvPr>
            <p:ph idx="5"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90" name="Google Shape;90;p10"/>
          <p:cNvSpPr txBox="1"/>
          <p:nvPr>
            <p:ph idx="6"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91" name="Google Shape;91;p10"/>
          <p:cNvSpPr txBox="1"/>
          <p:nvPr>
            <p:ph idx="7"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theme" Target="../theme/theme3.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lstStyle>
            <a:lvl1pPr lvl="0">
              <a:spcBef>
                <a:spcPts val="0"/>
              </a:spcBef>
              <a:spcAft>
                <a:spcPts val="0"/>
              </a:spcAft>
              <a:buClr>
                <a:srgbClr val="0190BF"/>
              </a:buClr>
              <a:buSzPts val="4200"/>
              <a:buFont typeface="Open Sans SemiBold"/>
              <a:buNone/>
              <a:defRPr sz="4200">
                <a:solidFill>
                  <a:srgbClr val="0190BF"/>
                </a:solidFill>
                <a:latin typeface="Open Sans SemiBold"/>
                <a:ea typeface="Open Sans SemiBold"/>
                <a:cs typeface="Open Sans SemiBold"/>
                <a:sym typeface="Open Sans SemiBold"/>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rgbClr val="666666"/>
              </a:buClr>
              <a:buSzPts val="1800"/>
              <a:buFont typeface="Open Sans"/>
              <a:buChar char="●"/>
              <a:defRPr sz="1800">
                <a:solidFill>
                  <a:srgbClr val="666666"/>
                </a:solidFill>
                <a:latin typeface="Open Sans"/>
                <a:ea typeface="Open Sans"/>
                <a:cs typeface="Open Sans"/>
                <a:sym typeface="Open Sans"/>
              </a:defRPr>
            </a:lvl1pPr>
            <a:lvl2pPr indent="-317500" lvl="1" marL="9144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indent="-317500" lvl="2" marL="13716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indent="-317500" lvl="3" marL="18288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indent="-317500" lvl="4" marL="22860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indent="-317500" lvl="5" marL="27432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indent="-317500" lvl="6" marL="32004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indent="-317500" lvl="7" marL="36576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indent="-317500" lvl="8" marL="4114800">
              <a:lnSpc>
                <a:spcPct val="115000"/>
              </a:lnSpc>
              <a:spcBef>
                <a:spcPts val="1600"/>
              </a:spcBef>
              <a:spcAft>
                <a:spcPts val="1600"/>
              </a:spcAft>
              <a:buClr>
                <a:srgbClr val="666666"/>
              </a:buClr>
              <a:buSzPts val="1400"/>
              <a:buFont typeface="Open Sans"/>
              <a:buChar char="■"/>
              <a:defRPr>
                <a:solidFill>
                  <a:srgbClr val="666666"/>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281" name="Shape 281"/>
        <p:cNvGrpSpPr/>
        <p:nvPr/>
      </p:nvGrpSpPr>
      <p:grpSpPr>
        <a:xfrm>
          <a:off x="0" y="0"/>
          <a:ext cx="0" cy="0"/>
          <a:chOff x="0" y="0"/>
          <a:chExt cx="0" cy="0"/>
        </a:xfrm>
      </p:grpSpPr>
      <p:sp>
        <p:nvSpPr>
          <p:cNvPr id="282" name="Google Shape;282;p28"/>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lstStyle>
            <a:lvl1pPr lvl="0" rtl="0">
              <a:spcBef>
                <a:spcPts val="0"/>
              </a:spcBef>
              <a:spcAft>
                <a:spcPts val="0"/>
              </a:spcAft>
              <a:buClr>
                <a:srgbClr val="0190BF"/>
              </a:buClr>
              <a:buSzPts val="4200"/>
              <a:buFont typeface="Open Sans SemiBold"/>
              <a:buNone/>
              <a:defRPr sz="4200">
                <a:solidFill>
                  <a:srgbClr val="0190BF"/>
                </a:solidFill>
                <a:latin typeface="Open Sans SemiBold"/>
                <a:ea typeface="Open Sans SemiBold"/>
                <a:cs typeface="Open Sans SemiBold"/>
                <a:sym typeface="Open Sans SemiBold"/>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283" name="Google Shape;283;p28"/>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rgbClr val="666666"/>
              </a:buClr>
              <a:buSzPts val="1800"/>
              <a:buFont typeface="Open Sans"/>
              <a:buChar char="●"/>
              <a:defRPr sz="1800">
                <a:solidFill>
                  <a:srgbClr val="666666"/>
                </a:solidFill>
                <a:latin typeface="Open Sans"/>
                <a:ea typeface="Open Sans"/>
                <a:cs typeface="Open Sans"/>
                <a:sym typeface="Open Sans"/>
              </a:defRPr>
            </a:lvl1pPr>
            <a:lvl2pPr indent="-317500" lvl="1" marL="9144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indent="-317500" lvl="2" marL="13716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indent="-317500" lvl="3" marL="18288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indent="-317500" lvl="4" marL="22860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indent="-317500" lvl="5" marL="27432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indent="-317500" lvl="6" marL="32004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indent="-317500" lvl="7" marL="36576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indent="-317500" lvl="8" marL="4114800" rtl="0">
              <a:lnSpc>
                <a:spcPct val="115000"/>
              </a:lnSpc>
              <a:spcBef>
                <a:spcPts val="1600"/>
              </a:spcBef>
              <a:spcAft>
                <a:spcPts val="1600"/>
              </a:spcAft>
              <a:buClr>
                <a:srgbClr val="666666"/>
              </a:buClr>
              <a:buSzPts val="1400"/>
              <a:buFont typeface="Open Sans"/>
              <a:buChar char="■"/>
              <a:defRPr>
                <a:solidFill>
                  <a:srgbClr val="666666"/>
                </a:solidFill>
                <a:latin typeface="Open Sans"/>
                <a:ea typeface="Open Sans"/>
                <a:cs typeface="Open Sans"/>
                <a:sym typeface="Open Sans"/>
              </a:defRPr>
            </a:lvl9pPr>
          </a:lstStyle>
          <a:p/>
        </p:txBody>
      </p:sp>
      <p:sp>
        <p:nvSpPr>
          <p:cNvPr id="284" name="Google Shape;28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7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7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8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hyperlink" Target="http://www.youtube.com/watch?v=UD6UXBA-JCg" TargetMode="External"/><Relationship Id="rId4" Type="http://schemas.openxmlformats.org/officeDocument/2006/relationships/image" Target="../media/image7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7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75.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82.jpg"/><Relationship Id="rId4" Type="http://schemas.openxmlformats.org/officeDocument/2006/relationships/image" Target="../media/image8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8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8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8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92.jp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9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8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91.png"/><Relationship Id="rId4" Type="http://schemas.openxmlformats.org/officeDocument/2006/relationships/image" Target="../media/image90.png"/><Relationship Id="rId5" Type="http://schemas.openxmlformats.org/officeDocument/2006/relationships/image" Target="../media/image10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 Id="rId3"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www.youtube.com/watch?v=U4f4jFGpOEI" TargetMode="External"/><Relationship Id="rId4" Type="http://schemas.openxmlformats.org/officeDocument/2006/relationships/image" Target="../media/image6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 Id="rId3" Type="http://schemas.openxmlformats.org/officeDocument/2006/relationships/image" Target="../media/image99.jp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93.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 Id="rId3" Type="http://schemas.openxmlformats.org/officeDocument/2006/relationships/image" Target="../media/image9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10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 Id="rId3"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9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hyperlink" Target="http://www.youtube.com/watch?v=AkRZStXS9us" TargetMode="External"/><Relationship Id="rId4" Type="http://schemas.openxmlformats.org/officeDocument/2006/relationships/image" Target="../media/image10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110.png"/><Relationship Id="rId4" Type="http://schemas.openxmlformats.org/officeDocument/2006/relationships/image" Target="../media/image18.png"/><Relationship Id="rId9"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7.png"/><Relationship Id="rId8" Type="http://schemas.openxmlformats.org/officeDocument/2006/relationships/image" Target="../media/image23.png"/><Relationship Id="rId11" Type="http://schemas.openxmlformats.org/officeDocument/2006/relationships/image" Target="../media/image25.png"/><Relationship Id="rId10" Type="http://schemas.openxmlformats.org/officeDocument/2006/relationships/image" Target="../media/image29.png"/><Relationship Id="rId1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hyperlink" Target="http://www.youtube.com/watch?v=3KTaqUFX9Sc" TargetMode="Externa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 Id="rId3" Type="http://schemas.openxmlformats.org/officeDocument/2006/relationships/image" Target="../media/image64.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77.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hyperlink" Target="http://www.youtube.com/watch?v=EcA9VXw-7jA" TargetMode="External"/><Relationship Id="rId4" Type="http://schemas.openxmlformats.org/officeDocument/2006/relationships/image" Target="../media/image7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57"/>
          <p:cNvSpPr txBox="1"/>
          <p:nvPr>
            <p:ph type="ctrTitle"/>
          </p:nvPr>
        </p:nvSpPr>
        <p:spPr>
          <a:xfrm>
            <a:off x="690000" y="1223212"/>
            <a:ext cx="7764000" cy="17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KO VAR MĀCĪTIES NO TŪRISMA MĀRKETINGA LATVIJĀ?</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66"/>
          <p:cNvSpPr txBox="1"/>
          <p:nvPr>
            <p:ph type="title"/>
          </p:nvPr>
        </p:nvSpPr>
        <p:spPr>
          <a:xfrm>
            <a:off x="6136600" y="2419350"/>
            <a:ext cx="2855700" cy="12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ASOCIATĪVI </a:t>
            </a:r>
            <a:r>
              <a:rPr lang="en" sz="2400"/>
              <a:t>MATERIĀLI</a:t>
            </a:r>
            <a:endParaRPr sz="2400"/>
          </a:p>
        </p:txBody>
      </p:sp>
      <p:pic>
        <p:nvPicPr>
          <p:cNvPr id="660" name="Google Shape;660;p66"/>
          <p:cNvPicPr preferRelativeResize="0"/>
          <p:nvPr/>
        </p:nvPicPr>
        <p:blipFill>
          <a:blip r:embed="rId3">
            <a:alphaModFix/>
          </a:blip>
          <a:stretch>
            <a:fillRect/>
          </a:stretch>
        </p:blipFill>
        <p:spPr>
          <a:xfrm>
            <a:off x="358349" y="347200"/>
            <a:ext cx="5710025" cy="4679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67"/>
          <p:cNvSpPr txBox="1"/>
          <p:nvPr>
            <p:ph type="title"/>
          </p:nvPr>
        </p:nvSpPr>
        <p:spPr>
          <a:xfrm>
            <a:off x="6136600" y="2419350"/>
            <a:ext cx="2855700" cy="12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ASOCIATĪVI MATERIĀLI</a:t>
            </a:r>
            <a:endParaRPr sz="2400"/>
          </a:p>
        </p:txBody>
      </p:sp>
      <p:pic>
        <p:nvPicPr>
          <p:cNvPr id="666" name="Google Shape;666;p67"/>
          <p:cNvPicPr preferRelativeResize="0"/>
          <p:nvPr/>
        </p:nvPicPr>
        <p:blipFill>
          <a:blip r:embed="rId3">
            <a:alphaModFix/>
          </a:blip>
          <a:stretch>
            <a:fillRect/>
          </a:stretch>
        </p:blipFill>
        <p:spPr>
          <a:xfrm>
            <a:off x="646975" y="120400"/>
            <a:ext cx="5097692"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pic>
        <p:nvPicPr>
          <p:cNvPr id="671" name="Google Shape;671;p68"/>
          <p:cNvPicPr preferRelativeResize="0"/>
          <p:nvPr/>
        </p:nvPicPr>
        <p:blipFill>
          <a:blip r:embed="rId3">
            <a:alphaModFix/>
          </a:blip>
          <a:stretch>
            <a:fillRect/>
          </a:stretch>
        </p:blipFill>
        <p:spPr>
          <a:xfrm>
            <a:off x="1111925" y="438525"/>
            <a:ext cx="6178893" cy="4519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pic>
        <p:nvPicPr>
          <p:cNvPr id="676" name="Google Shape;676;p69"/>
          <p:cNvPicPr preferRelativeResize="0"/>
          <p:nvPr/>
        </p:nvPicPr>
        <p:blipFill>
          <a:blip r:embed="rId3">
            <a:alphaModFix/>
          </a:blip>
          <a:stretch>
            <a:fillRect/>
          </a:stretch>
        </p:blipFill>
        <p:spPr>
          <a:xfrm>
            <a:off x="403075" y="-1990875"/>
            <a:ext cx="8588526" cy="7618010"/>
          </a:xfrm>
          <a:prstGeom prst="rect">
            <a:avLst/>
          </a:prstGeom>
          <a:noFill/>
          <a:ln>
            <a:noFill/>
          </a:ln>
        </p:spPr>
      </p:pic>
      <p:sp>
        <p:nvSpPr>
          <p:cNvPr id="677" name="Google Shape;677;p69"/>
          <p:cNvSpPr/>
          <p:nvPr/>
        </p:nvSpPr>
        <p:spPr>
          <a:xfrm>
            <a:off x="8191975" y="2070250"/>
            <a:ext cx="694500" cy="2944800"/>
          </a:xfrm>
          <a:prstGeom prst="roundRect">
            <a:avLst>
              <a:gd fmla="val 16667" name="adj"/>
            </a:avLst>
          </a:prstGeom>
          <a:noFill/>
          <a:ln cap="flat" cmpd="sng" w="762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70"/>
          <p:cNvSpPr txBox="1"/>
          <p:nvPr>
            <p:ph type="title"/>
          </p:nvPr>
        </p:nvSpPr>
        <p:spPr>
          <a:xfrm>
            <a:off x="6136600" y="2419350"/>
            <a:ext cx="2855700" cy="12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ASOCIATĪVI MATERIĀLI</a:t>
            </a:r>
            <a:endParaRPr sz="2400"/>
          </a:p>
        </p:txBody>
      </p:sp>
      <p:pic>
        <p:nvPicPr>
          <p:cNvPr id="683" name="Google Shape;683;p70"/>
          <p:cNvPicPr preferRelativeResize="0"/>
          <p:nvPr/>
        </p:nvPicPr>
        <p:blipFill>
          <a:blip r:embed="rId3">
            <a:alphaModFix/>
          </a:blip>
          <a:stretch>
            <a:fillRect/>
          </a:stretch>
        </p:blipFill>
        <p:spPr>
          <a:xfrm>
            <a:off x="646575" y="331700"/>
            <a:ext cx="5387625" cy="4745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71"/>
          <p:cNvSpPr txBox="1"/>
          <p:nvPr>
            <p:ph type="title"/>
          </p:nvPr>
        </p:nvSpPr>
        <p:spPr>
          <a:xfrm>
            <a:off x="6136600" y="2419350"/>
            <a:ext cx="2855700" cy="12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ASOCIATĪVI MATERIĀLI</a:t>
            </a:r>
            <a:endParaRPr sz="2400"/>
          </a:p>
        </p:txBody>
      </p:sp>
      <p:pic>
        <p:nvPicPr>
          <p:cNvPr id="689" name="Google Shape;689;p71"/>
          <p:cNvPicPr preferRelativeResize="0"/>
          <p:nvPr/>
        </p:nvPicPr>
        <p:blipFill>
          <a:blip r:embed="rId3">
            <a:alphaModFix/>
          </a:blip>
          <a:stretch>
            <a:fillRect/>
          </a:stretch>
        </p:blipFill>
        <p:spPr>
          <a:xfrm>
            <a:off x="1010500" y="135175"/>
            <a:ext cx="4987984"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72"/>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95" name="Google Shape;695;p72" title="Facebook AirBaltic">
            <a:hlinkClick r:id="rId3"/>
          </p:cNvPr>
          <p:cNvPicPr preferRelativeResize="0"/>
          <p:nvPr/>
        </p:nvPicPr>
        <p:blipFill>
          <a:blip r:embed="rId4">
            <a:alphaModFix/>
          </a:blip>
          <a:stretch>
            <a:fillRect/>
          </a:stretch>
        </p:blipFill>
        <p:spPr>
          <a:xfrm>
            <a:off x="753775" y="0"/>
            <a:ext cx="6858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73"/>
          <p:cNvSpPr txBox="1"/>
          <p:nvPr>
            <p:ph type="title"/>
          </p:nvPr>
        </p:nvSpPr>
        <p:spPr>
          <a:xfrm>
            <a:off x="6136600" y="2419350"/>
            <a:ext cx="2855700" cy="12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ASOCIATĪVI MATERIĀLI</a:t>
            </a:r>
            <a:endParaRPr sz="2400"/>
          </a:p>
        </p:txBody>
      </p:sp>
      <p:pic>
        <p:nvPicPr>
          <p:cNvPr id="701" name="Google Shape;701;p73"/>
          <p:cNvPicPr preferRelativeResize="0"/>
          <p:nvPr/>
        </p:nvPicPr>
        <p:blipFill>
          <a:blip r:embed="rId3">
            <a:alphaModFix/>
          </a:blip>
          <a:stretch>
            <a:fillRect/>
          </a:stretch>
        </p:blipFill>
        <p:spPr>
          <a:xfrm>
            <a:off x="1057950" y="715238"/>
            <a:ext cx="5078650" cy="41340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74"/>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07" name="Google Shape;707;p74"/>
          <p:cNvPicPr preferRelativeResize="0"/>
          <p:nvPr/>
        </p:nvPicPr>
        <p:blipFill>
          <a:blip r:embed="rId3">
            <a:alphaModFix/>
          </a:blip>
          <a:stretch>
            <a:fillRect/>
          </a:stretch>
        </p:blipFill>
        <p:spPr>
          <a:xfrm>
            <a:off x="566594" y="1088250"/>
            <a:ext cx="3469003" cy="3140850"/>
          </a:xfrm>
          <a:prstGeom prst="rect">
            <a:avLst/>
          </a:prstGeom>
          <a:noFill/>
          <a:ln>
            <a:noFill/>
          </a:ln>
        </p:spPr>
      </p:pic>
      <p:sp>
        <p:nvSpPr>
          <p:cNvPr id="708" name="Google Shape;708;p74"/>
          <p:cNvSpPr/>
          <p:nvPr/>
        </p:nvSpPr>
        <p:spPr>
          <a:xfrm rot="5174731">
            <a:off x="2286090" y="2168365"/>
            <a:ext cx="306959" cy="312666"/>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pic>
        <p:nvPicPr>
          <p:cNvPr id="709" name="Google Shape;709;p74"/>
          <p:cNvPicPr preferRelativeResize="0"/>
          <p:nvPr/>
        </p:nvPicPr>
        <p:blipFill>
          <a:blip r:embed="rId4">
            <a:alphaModFix/>
          </a:blip>
          <a:stretch>
            <a:fillRect/>
          </a:stretch>
        </p:blipFill>
        <p:spPr>
          <a:xfrm>
            <a:off x="4238750" y="1308925"/>
            <a:ext cx="4524626" cy="2858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75"/>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15" name="Google Shape;715;p75"/>
          <p:cNvSpPr txBox="1"/>
          <p:nvPr>
            <p:ph type="title"/>
          </p:nvPr>
        </p:nvSpPr>
        <p:spPr>
          <a:xfrm>
            <a:off x="491975" y="6742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ATKĀRTOTĀ REKLĀMA</a:t>
            </a:r>
            <a:endParaRPr/>
          </a:p>
        </p:txBody>
      </p:sp>
      <p:pic>
        <p:nvPicPr>
          <p:cNvPr id="716" name="Google Shape;716;p75"/>
          <p:cNvPicPr preferRelativeResize="0"/>
          <p:nvPr/>
        </p:nvPicPr>
        <p:blipFill>
          <a:blip r:embed="rId3">
            <a:alphaModFix/>
          </a:blip>
          <a:stretch>
            <a:fillRect/>
          </a:stretch>
        </p:blipFill>
        <p:spPr>
          <a:xfrm>
            <a:off x="179075" y="1838600"/>
            <a:ext cx="4724125" cy="2134750"/>
          </a:xfrm>
          <a:prstGeom prst="rect">
            <a:avLst/>
          </a:prstGeom>
          <a:noFill/>
          <a:ln>
            <a:noFill/>
          </a:ln>
        </p:spPr>
      </p:pic>
      <p:pic>
        <p:nvPicPr>
          <p:cNvPr id="717" name="Google Shape;717;p75"/>
          <p:cNvPicPr preferRelativeResize="0"/>
          <p:nvPr/>
        </p:nvPicPr>
        <p:blipFill>
          <a:blip r:embed="rId4">
            <a:alphaModFix/>
          </a:blip>
          <a:stretch>
            <a:fillRect/>
          </a:stretch>
        </p:blipFill>
        <p:spPr>
          <a:xfrm>
            <a:off x="5031422" y="1340900"/>
            <a:ext cx="3304799" cy="337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58"/>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00" name="Google Shape;600;p58"/>
          <p:cNvPicPr preferRelativeResize="0"/>
          <p:nvPr/>
        </p:nvPicPr>
        <p:blipFill>
          <a:blip r:embed="rId3">
            <a:alphaModFix/>
          </a:blip>
          <a:stretch>
            <a:fillRect/>
          </a:stretch>
        </p:blipFill>
        <p:spPr>
          <a:xfrm>
            <a:off x="745900" y="-16475"/>
            <a:ext cx="6779898" cy="4969875"/>
          </a:xfrm>
          <a:prstGeom prst="rect">
            <a:avLst/>
          </a:prstGeom>
          <a:noFill/>
          <a:ln>
            <a:noFill/>
          </a:ln>
        </p:spPr>
      </p:pic>
      <p:pic>
        <p:nvPicPr>
          <p:cNvPr id="601" name="Google Shape;601;p58"/>
          <p:cNvPicPr preferRelativeResize="0"/>
          <p:nvPr/>
        </p:nvPicPr>
        <p:blipFill>
          <a:blip r:embed="rId4">
            <a:alphaModFix/>
          </a:blip>
          <a:stretch>
            <a:fillRect/>
          </a:stretch>
        </p:blipFill>
        <p:spPr>
          <a:xfrm>
            <a:off x="5646825" y="2486250"/>
            <a:ext cx="3286025" cy="566250"/>
          </a:xfrm>
          <a:prstGeom prst="rect">
            <a:avLst/>
          </a:prstGeom>
          <a:noFill/>
          <a:ln>
            <a:noFill/>
          </a:ln>
        </p:spPr>
      </p:pic>
      <p:pic>
        <p:nvPicPr>
          <p:cNvPr id="602" name="Google Shape;602;p58"/>
          <p:cNvPicPr preferRelativeResize="0"/>
          <p:nvPr/>
        </p:nvPicPr>
        <p:blipFill>
          <a:blip r:embed="rId5">
            <a:alphaModFix/>
          </a:blip>
          <a:stretch>
            <a:fillRect/>
          </a:stretch>
        </p:blipFill>
        <p:spPr>
          <a:xfrm>
            <a:off x="4970548" y="2433375"/>
            <a:ext cx="676275" cy="619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76"/>
          <p:cNvSpPr txBox="1"/>
          <p:nvPr>
            <p:ph type="title"/>
          </p:nvPr>
        </p:nvSpPr>
        <p:spPr>
          <a:xfrm>
            <a:off x="924350" y="1490875"/>
            <a:ext cx="5352300" cy="225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KAS</a:t>
            </a:r>
            <a:endParaRPr/>
          </a:p>
          <a:p>
            <a:pPr indent="0" lvl="0" marL="0" rtl="0" algn="l">
              <a:spcBef>
                <a:spcPts val="0"/>
              </a:spcBef>
              <a:spcAft>
                <a:spcPts val="0"/>
              </a:spcAft>
              <a:buNone/>
            </a:pPr>
            <a:r>
              <a:rPr lang="en"/>
              <a:t>VĒL TĀDS?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77"/>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28" name="Google Shape;728;p77"/>
          <p:cNvPicPr preferRelativeResize="0"/>
          <p:nvPr/>
        </p:nvPicPr>
        <p:blipFill>
          <a:blip r:embed="rId3">
            <a:alphaModFix/>
          </a:blip>
          <a:stretch>
            <a:fillRect/>
          </a:stretch>
        </p:blipFill>
        <p:spPr>
          <a:xfrm>
            <a:off x="793335" y="513077"/>
            <a:ext cx="7398651" cy="4375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pic>
        <p:nvPicPr>
          <p:cNvPr id="733" name="Google Shape;733;p78"/>
          <p:cNvPicPr preferRelativeResize="0"/>
          <p:nvPr/>
        </p:nvPicPr>
        <p:blipFill>
          <a:blip r:embed="rId3">
            <a:alphaModFix/>
          </a:blip>
          <a:stretch>
            <a:fillRect/>
          </a:stretch>
        </p:blipFill>
        <p:spPr>
          <a:xfrm>
            <a:off x="605800" y="902800"/>
            <a:ext cx="4668258" cy="4114750"/>
          </a:xfrm>
          <a:prstGeom prst="rect">
            <a:avLst/>
          </a:prstGeom>
          <a:noFill/>
          <a:ln>
            <a:noFill/>
          </a:ln>
        </p:spPr>
      </p:pic>
      <p:sp>
        <p:nvSpPr>
          <p:cNvPr id="734" name="Google Shape;734;p78"/>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35" name="Google Shape;735;p78"/>
          <p:cNvSpPr txBox="1"/>
          <p:nvPr>
            <p:ph type="title"/>
          </p:nvPr>
        </p:nvSpPr>
        <p:spPr>
          <a:xfrm>
            <a:off x="491975" y="674200"/>
            <a:ext cx="8252100" cy="909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TŪRISMS BIZNESAM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79"/>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41" name="Google Shape;741;p79"/>
          <p:cNvPicPr preferRelativeResize="0"/>
          <p:nvPr/>
        </p:nvPicPr>
        <p:blipFill>
          <a:blip r:embed="rId3">
            <a:alphaModFix/>
          </a:blip>
          <a:stretch>
            <a:fillRect/>
          </a:stretch>
        </p:blipFill>
        <p:spPr>
          <a:xfrm>
            <a:off x="621524" y="0"/>
            <a:ext cx="8426401" cy="5143500"/>
          </a:xfrm>
          <a:prstGeom prst="rect">
            <a:avLst/>
          </a:prstGeom>
          <a:noFill/>
          <a:ln>
            <a:noFill/>
          </a:ln>
        </p:spPr>
      </p:pic>
      <p:cxnSp>
        <p:nvCxnSpPr>
          <p:cNvPr id="742" name="Google Shape;742;p79"/>
          <p:cNvCxnSpPr/>
          <p:nvPr/>
        </p:nvCxnSpPr>
        <p:spPr>
          <a:xfrm flipH="1">
            <a:off x="8113800" y="1311600"/>
            <a:ext cx="115800" cy="1671600"/>
          </a:xfrm>
          <a:prstGeom prst="straightConnector1">
            <a:avLst/>
          </a:prstGeom>
          <a:noFill/>
          <a:ln cap="flat" cmpd="sng" w="38100">
            <a:solidFill>
              <a:srgbClr val="6AA84F"/>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sp>
        <p:nvSpPr>
          <p:cNvPr id="747" name="Google Shape;747;p80"/>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48" name="Google Shape;748;p80"/>
          <p:cNvPicPr preferRelativeResize="0"/>
          <p:nvPr/>
        </p:nvPicPr>
        <p:blipFill>
          <a:blip r:embed="rId3">
            <a:alphaModFix/>
          </a:blip>
          <a:stretch>
            <a:fillRect/>
          </a:stretch>
        </p:blipFill>
        <p:spPr>
          <a:xfrm>
            <a:off x="651596" y="0"/>
            <a:ext cx="7138265" cy="5143499"/>
          </a:xfrm>
          <a:prstGeom prst="rect">
            <a:avLst/>
          </a:prstGeom>
          <a:noFill/>
          <a:ln>
            <a:noFill/>
          </a:ln>
        </p:spPr>
      </p:pic>
      <p:sp>
        <p:nvSpPr>
          <p:cNvPr id="749" name="Google Shape;749;p80"/>
          <p:cNvSpPr/>
          <p:nvPr/>
        </p:nvSpPr>
        <p:spPr>
          <a:xfrm>
            <a:off x="2147400" y="2637000"/>
            <a:ext cx="3291900" cy="2533200"/>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81"/>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5" name="Google Shape;755;p81"/>
          <p:cNvPicPr preferRelativeResize="0"/>
          <p:nvPr/>
        </p:nvPicPr>
        <p:blipFill>
          <a:blip r:embed="rId3">
            <a:alphaModFix/>
          </a:blip>
          <a:stretch>
            <a:fillRect/>
          </a:stretch>
        </p:blipFill>
        <p:spPr>
          <a:xfrm>
            <a:off x="1232125" y="-304800"/>
            <a:ext cx="6932938" cy="5463100"/>
          </a:xfrm>
          <a:prstGeom prst="rect">
            <a:avLst/>
          </a:prstGeom>
          <a:noFill/>
          <a:ln>
            <a:noFill/>
          </a:ln>
        </p:spPr>
      </p:pic>
      <p:pic>
        <p:nvPicPr>
          <p:cNvPr id="756" name="Google Shape;756;p81"/>
          <p:cNvPicPr preferRelativeResize="0"/>
          <p:nvPr/>
        </p:nvPicPr>
        <p:blipFill>
          <a:blip r:embed="rId4">
            <a:alphaModFix/>
          </a:blip>
          <a:stretch>
            <a:fillRect/>
          </a:stretch>
        </p:blipFill>
        <p:spPr>
          <a:xfrm>
            <a:off x="5872825" y="2110575"/>
            <a:ext cx="2922550" cy="2942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0" name="Shape 760"/>
        <p:cNvGrpSpPr/>
        <p:nvPr/>
      </p:nvGrpSpPr>
      <p:grpSpPr>
        <a:xfrm>
          <a:off x="0" y="0"/>
          <a:ext cx="0" cy="0"/>
          <a:chOff x="0" y="0"/>
          <a:chExt cx="0" cy="0"/>
        </a:xfrm>
      </p:grpSpPr>
      <p:sp>
        <p:nvSpPr>
          <p:cNvPr id="761" name="Google Shape;761;p82"/>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62" name="Google Shape;762;p82"/>
          <p:cNvPicPr preferRelativeResize="0"/>
          <p:nvPr/>
        </p:nvPicPr>
        <p:blipFill>
          <a:blip r:embed="rId3">
            <a:alphaModFix/>
          </a:blip>
          <a:stretch>
            <a:fillRect/>
          </a:stretch>
        </p:blipFill>
        <p:spPr>
          <a:xfrm>
            <a:off x="462876" y="0"/>
            <a:ext cx="7393804"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83"/>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68" name="Google Shape;768;p83"/>
          <p:cNvPicPr preferRelativeResize="0"/>
          <p:nvPr/>
        </p:nvPicPr>
        <p:blipFill>
          <a:blip r:embed="rId3">
            <a:alphaModFix/>
          </a:blip>
          <a:stretch>
            <a:fillRect/>
          </a:stretch>
        </p:blipFill>
        <p:spPr>
          <a:xfrm>
            <a:off x="381125" y="815350"/>
            <a:ext cx="8655225" cy="3693300"/>
          </a:xfrm>
          <a:prstGeom prst="rect">
            <a:avLst/>
          </a:prstGeom>
          <a:noFill/>
          <a:ln>
            <a:noFill/>
          </a:ln>
        </p:spPr>
      </p:pic>
      <p:sp>
        <p:nvSpPr>
          <p:cNvPr id="769" name="Google Shape;769;p83"/>
          <p:cNvSpPr txBox="1"/>
          <p:nvPr>
            <p:ph type="title"/>
          </p:nvPr>
        </p:nvSpPr>
        <p:spPr>
          <a:xfrm rot="1890228">
            <a:off x="-53349" y="2411179"/>
            <a:ext cx="2030599" cy="368703"/>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PUSH NOTIFICATIONS</a:t>
            </a:r>
            <a:endParaRPr sz="1200"/>
          </a:p>
        </p:txBody>
      </p:sp>
      <p:cxnSp>
        <p:nvCxnSpPr>
          <p:cNvPr id="770" name="Google Shape;770;p83"/>
          <p:cNvCxnSpPr>
            <a:stCxn id="769" idx="0"/>
          </p:cNvCxnSpPr>
          <p:nvPr/>
        </p:nvCxnSpPr>
        <p:spPr>
          <a:xfrm flipH="1" rot="10800000">
            <a:off x="1058251" y="2232231"/>
            <a:ext cx="588600" cy="206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pic>
        <p:nvPicPr>
          <p:cNvPr id="775" name="Google Shape;775;p84"/>
          <p:cNvPicPr preferRelativeResize="0"/>
          <p:nvPr/>
        </p:nvPicPr>
        <p:blipFill>
          <a:blip r:embed="rId3">
            <a:alphaModFix/>
          </a:blip>
          <a:stretch>
            <a:fillRect/>
          </a:stretch>
        </p:blipFill>
        <p:spPr>
          <a:xfrm>
            <a:off x="2147900" y="1057750"/>
            <a:ext cx="6996100" cy="4238150"/>
          </a:xfrm>
          <a:prstGeom prst="rect">
            <a:avLst/>
          </a:prstGeom>
          <a:noFill/>
          <a:ln>
            <a:noFill/>
          </a:ln>
        </p:spPr>
      </p:pic>
      <p:pic>
        <p:nvPicPr>
          <p:cNvPr id="776" name="Google Shape;776;p84"/>
          <p:cNvPicPr preferRelativeResize="0"/>
          <p:nvPr/>
        </p:nvPicPr>
        <p:blipFill>
          <a:blip r:embed="rId4">
            <a:alphaModFix/>
          </a:blip>
          <a:stretch>
            <a:fillRect/>
          </a:stretch>
        </p:blipFill>
        <p:spPr>
          <a:xfrm>
            <a:off x="410425" y="22175"/>
            <a:ext cx="2410950" cy="2534600"/>
          </a:xfrm>
          <a:prstGeom prst="rect">
            <a:avLst/>
          </a:prstGeom>
          <a:noFill/>
          <a:ln>
            <a:noFill/>
          </a:ln>
        </p:spPr>
      </p:pic>
      <p:sp>
        <p:nvSpPr>
          <p:cNvPr id="777" name="Google Shape;777;p84"/>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Ceļošana</a:t>
            </a:r>
            <a:endParaRPr/>
          </a:p>
        </p:txBody>
      </p:sp>
      <p:pic>
        <p:nvPicPr>
          <p:cNvPr id="778" name="Google Shape;778;p84"/>
          <p:cNvPicPr preferRelativeResize="0"/>
          <p:nvPr/>
        </p:nvPicPr>
        <p:blipFill>
          <a:blip r:embed="rId5">
            <a:alphaModFix/>
          </a:blip>
          <a:stretch>
            <a:fillRect/>
          </a:stretch>
        </p:blipFill>
        <p:spPr>
          <a:xfrm>
            <a:off x="454650" y="2541855"/>
            <a:ext cx="2410950" cy="25632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85"/>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84" name="Google Shape;784;p85"/>
          <p:cNvSpPr txBox="1"/>
          <p:nvPr>
            <p:ph type="title"/>
          </p:nvPr>
        </p:nvSpPr>
        <p:spPr>
          <a:xfrm>
            <a:off x="491975" y="6742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ŠOBRĪD PIEAUGOŠA INTERESE</a:t>
            </a:r>
            <a:endParaRPr/>
          </a:p>
        </p:txBody>
      </p:sp>
      <p:pic>
        <p:nvPicPr>
          <p:cNvPr id="785" name="Google Shape;785;p85"/>
          <p:cNvPicPr preferRelativeResize="0"/>
          <p:nvPr/>
        </p:nvPicPr>
        <p:blipFill>
          <a:blip r:embed="rId3">
            <a:alphaModFix/>
          </a:blip>
          <a:stretch>
            <a:fillRect/>
          </a:stretch>
        </p:blipFill>
        <p:spPr>
          <a:xfrm>
            <a:off x="1085950" y="1507300"/>
            <a:ext cx="7155750" cy="3129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59"/>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08" name="Google Shape;608;p59"/>
          <p:cNvSpPr txBox="1"/>
          <p:nvPr>
            <p:ph idx="2" type="subTitle"/>
          </p:nvPr>
        </p:nvSpPr>
        <p:spPr>
          <a:xfrm>
            <a:off x="372725" y="4056821"/>
            <a:ext cx="6455400" cy="30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Good cop or bad cop? See for yourself. Explore the streets of Riga with someone who patrols them every day in real life – recent WBA cruiserweight champion Mairis Briedis. Watch this knockout film to find out what Mairis does for Riga and what Riga does for Mairis." id="609" name="Google Shape;609;p59" title="POLICEMAN GUIDE TO RIGA / MAIRIS BRIEDIS">
            <a:hlinkClick r:id="rId3"/>
          </p:cNvPr>
          <p:cNvPicPr preferRelativeResize="0"/>
          <p:nvPr/>
        </p:nvPicPr>
        <p:blipFill>
          <a:blip r:embed="rId4">
            <a:alphaModFix/>
          </a:blip>
          <a:stretch>
            <a:fillRect/>
          </a:stretch>
        </p:blipFill>
        <p:spPr>
          <a:xfrm>
            <a:off x="965475" y="0"/>
            <a:ext cx="6902875" cy="5177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86"/>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91" name="Google Shape;791;p86"/>
          <p:cNvPicPr preferRelativeResize="0"/>
          <p:nvPr/>
        </p:nvPicPr>
        <p:blipFill>
          <a:blip r:embed="rId3">
            <a:alphaModFix/>
          </a:blip>
          <a:stretch>
            <a:fillRect/>
          </a:stretch>
        </p:blipFill>
        <p:spPr>
          <a:xfrm>
            <a:off x="1535525" y="64550"/>
            <a:ext cx="5538293" cy="5014400"/>
          </a:xfrm>
          <a:prstGeom prst="rect">
            <a:avLst/>
          </a:prstGeom>
          <a:noFill/>
          <a:ln>
            <a:noFill/>
          </a:ln>
        </p:spPr>
      </p:pic>
      <p:sp>
        <p:nvSpPr>
          <p:cNvPr id="792" name="Google Shape;792;p86"/>
          <p:cNvSpPr/>
          <p:nvPr/>
        </p:nvSpPr>
        <p:spPr>
          <a:xfrm>
            <a:off x="4168650" y="978525"/>
            <a:ext cx="806700" cy="3638100"/>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87"/>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98" name="Google Shape;798;p87"/>
          <p:cNvPicPr preferRelativeResize="0"/>
          <p:nvPr/>
        </p:nvPicPr>
        <p:blipFill>
          <a:blip r:embed="rId3">
            <a:alphaModFix/>
          </a:blip>
          <a:stretch>
            <a:fillRect/>
          </a:stretch>
        </p:blipFill>
        <p:spPr>
          <a:xfrm>
            <a:off x="290725" y="1533500"/>
            <a:ext cx="4474850" cy="3226350"/>
          </a:xfrm>
          <a:prstGeom prst="rect">
            <a:avLst/>
          </a:prstGeom>
          <a:noFill/>
          <a:ln>
            <a:noFill/>
          </a:ln>
        </p:spPr>
      </p:pic>
      <p:pic>
        <p:nvPicPr>
          <p:cNvPr id="799" name="Google Shape;799;p87"/>
          <p:cNvPicPr preferRelativeResize="0"/>
          <p:nvPr/>
        </p:nvPicPr>
        <p:blipFill>
          <a:blip r:embed="rId4">
            <a:alphaModFix/>
          </a:blip>
          <a:stretch>
            <a:fillRect/>
          </a:stretch>
        </p:blipFill>
        <p:spPr>
          <a:xfrm>
            <a:off x="4967300" y="866775"/>
            <a:ext cx="4024300" cy="27114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88"/>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05" name="Google Shape;805;p88"/>
          <p:cNvPicPr preferRelativeResize="0"/>
          <p:nvPr/>
        </p:nvPicPr>
        <p:blipFill>
          <a:blip r:embed="rId3">
            <a:alphaModFix/>
          </a:blip>
          <a:stretch>
            <a:fillRect/>
          </a:stretch>
        </p:blipFill>
        <p:spPr>
          <a:xfrm>
            <a:off x="1789300" y="1346363"/>
            <a:ext cx="6800550" cy="2755575"/>
          </a:xfrm>
          <a:prstGeom prst="rect">
            <a:avLst/>
          </a:prstGeom>
          <a:noFill/>
          <a:ln>
            <a:noFill/>
          </a:ln>
        </p:spPr>
      </p:pic>
      <p:pic>
        <p:nvPicPr>
          <p:cNvPr id="806" name="Google Shape;806;p88"/>
          <p:cNvPicPr preferRelativeResize="0"/>
          <p:nvPr/>
        </p:nvPicPr>
        <p:blipFill>
          <a:blip r:embed="rId4">
            <a:alphaModFix/>
          </a:blip>
          <a:stretch>
            <a:fillRect/>
          </a:stretch>
        </p:blipFill>
        <p:spPr>
          <a:xfrm>
            <a:off x="641025" y="1346375"/>
            <a:ext cx="859815" cy="2755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89"/>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12" name="Google Shape;812;p89"/>
          <p:cNvPicPr preferRelativeResize="0"/>
          <p:nvPr/>
        </p:nvPicPr>
        <p:blipFill>
          <a:blip r:embed="rId3">
            <a:alphaModFix/>
          </a:blip>
          <a:stretch>
            <a:fillRect/>
          </a:stretch>
        </p:blipFill>
        <p:spPr>
          <a:xfrm>
            <a:off x="244275" y="523165"/>
            <a:ext cx="8747325" cy="43019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90"/>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18" name="Google Shape;818;p90"/>
          <p:cNvPicPr preferRelativeResize="0"/>
          <p:nvPr/>
        </p:nvPicPr>
        <p:blipFill>
          <a:blip r:embed="rId3">
            <a:alphaModFix/>
          </a:blip>
          <a:stretch>
            <a:fillRect/>
          </a:stretch>
        </p:blipFill>
        <p:spPr>
          <a:xfrm>
            <a:off x="363999" y="0"/>
            <a:ext cx="7685302" cy="5436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2" name="Shape 822"/>
        <p:cNvGrpSpPr/>
        <p:nvPr/>
      </p:nvGrpSpPr>
      <p:grpSpPr>
        <a:xfrm>
          <a:off x="0" y="0"/>
          <a:ext cx="0" cy="0"/>
          <a:chOff x="0" y="0"/>
          <a:chExt cx="0" cy="0"/>
        </a:xfrm>
      </p:grpSpPr>
      <p:pic>
        <p:nvPicPr>
          <p:cNvPr id="823" name="Google Shape;823;p91"/>
          <p:cNvPicPr preferRelativeResize="0"/>
          <p:nvPr/>
        </p:nvPicPr>
        <p:blipFill>
          <a:blip r:embed="rId3">
            <a:alphaModFix/>
          </a:blip>
          <a:stretch>
            <a:fillRect/>
          </a:stretch>
        </p:blipFill>
        <p:spPr>
          <a:xfrm>
            <a:off x="1785500" y="1356550"/>
            <a:ext cx="5381950" cy="3715825"/>
          </a:xfrm>
          <a:prstGeom prst="rect">
            <a:avLst/>
          </a:prstGeom>
          <a:noFill/>
          <a:ln>
            <a:noFill/>
          </a:ln>
        </p:spPr>
      </p:pic>
      <p:sp>
        <p:nvSpPr>
          <p:cNvPr id="824" name="Google Shape;824;p91"/>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25" name="Google Shape;825;p91"/>
          <p:cNvSpPr txBox="1"/>
          <p:nvPr>
            <p:ph type="title"/>
          </p:nvPr>
        </p:nvSpPr>
        <p:spPr>
          <a:xfrm>
            <a:off x="491975" y="2932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POPULĀRĀKIE VALSTU MEKLĒJUMI 2018. GADĀ</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9" name="Shape 829"/>
        <p:cNvGrpSpPr/>
        <p:nvPr/>
      </p:nvGrpSpPr>
      <p:grpSpPr>
        <a:xfrm>
          <a:off x="0" y="0"/>
          <a:ext cx="0" cy="0"/>
          <a:chOff x="0" y="0"/>
          <a:chExt cx="0" cy="0"/>
        </a:xfrm>
      </p:grpSpPr>
      <p:pic>
        <p:nvPicPr>
          <p:cNvPr id="830" name="Google Shape;830;p92"/>
          <p:cNvPicPr preferRelativeResize="0"/>
          <p:nvPr/>
        </p:nvPicPr>
        <p:blipFill>
          <a:blip r:embed="rId3">
            <a:alphaModFix/>
          </a:blip>
          <a:stretch>
            <a:fillRect/>
          </a:stretch>
        </p:blipFill>
        <p:spPr>
          <a:xfrm>
            <a:off x="4408000" y="401450"/>
            <a:ext cx="3863175" cy="4633849"/>
          </a:xfrm>
          <a:prstGeom prst="rect">
            <a:avLst/>
          </a:prstGeom>
          <a:noFill/>
          <a:ln>
            <a:noFill/>
          </a:ln>
        </p:spPr>
      </p:pic>
      <p:sp>
        <p:nvSpPr>
          <p:cNvPr id="831" name="Google Shape;831;p92"/>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32" name="Google Shape;832;p92"/>
          <p:cNvSpPr txBox="1"/>
          <p:nvPr>
            <p:ph type="title"/>
          </p:nvPr>
        </p:nvSpPr>
        <p:spPr>
          <a:xfrm>
            <a:off x="622775" y="1691200"/>
            <a:ext cx="3541500" cy="90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a:t>
            </a:r>
            <a:endParaRPr/>
          </a:p>
          <a:p>
            <a:pPr indent="0" lvl="0" marL="0" rtl="0" algn="l">
              <a:spcBef>
                <a:spcPts val="0"/>
              </a:spcBef>
              <a:spcAft>
                <a:spcPts val="0"/>
              </a:spcAft>
              <a:buNone/>
            </a:pPr>
            <a:r>
              <a:rPr lang="en"/>
              <a:t>SEARCH</a:t>
            </a:r>
            <a:endParaRPr/>
          </a:p>
          <a:p>
            <a:pPr indent="0" lvl="0" marL="0" rtl="0" algn="l">
              <a:spcBef>
                <a:spcPts val="0"/>
              </a:spcBef>
              <a:spcAft>
                <a:spcPts val="0"/>
              </a:spcAft>
              <a:buNone/>
            </a:pPr>
            <a:r>
              <a:rPr lang="en"/>
              <a:t>REMARKETING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93"/>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Looking for an unforgettable ride? Come to Riga and let this culture-loving taxi driver take you for a spin with Wagner playing in the background &#10;&#10;http://www.liveriga.com/en/9403-journey-with-a-taxi-driver&#10;&#10;Many cities in one &#10;Riga introduces itself through eyes of five natives with their different passions. Even though their paths might cross, they each have their own way through Riga. By learning these diverse stories you will get to know how contrasting Riga is and how every day here can taste, look, sound and feel different. There are no limits - be anything in Riga!&#10;&#10;http://www.liveriga.com/lv/9392-insider-s-guide-to-riga&#10;&#10;Discover Riga, Latvia!" id="838" name="Google Shape;838;p93" title="Go on a Journey With a Taxi Driver from Riga">
            <a:hlinkClick r:id="rId3"/>
          </p:cNvPr>
          <p:cNvPicPr preferRelativeResize="0"/>
          <p:nvPr/>
        </p:nvPicPr>
        <p:blipFill>
          <a:blip r:embed="rId4">
            <a:alphaModFix/>
          </a:blip>
          <a:stretch>
            <a:fillRect/>
          </a:stretch>
        </p:blipFill>
        <p:spPr>
          <a:xfrm>
            <a:off x="985125" y="0"/>
            <a:ext cx="6858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pic>
        <p:nvPicPr>
          <p:cNvPr id="843" name="Google Shape;843;p94"/>
          <p:cNvPicPr preferRelativeResize="0"/>
          <p:nvPr/>
        </p:nvPicPr>
        <p:blipFill>
          <a:blip r:embed="rId3">
            <a:alphaModFix/>
          </a:blip>
          <a:stretch>
            <a:fillRect/>
          </a:stretch>
        </p:blipFill>
        <p:spPr>
          <a:xfrm>
            <a:off x="0" y="0"/>
            <a:ext cx="9144004" cy="5145613"/>
          </a:xfrm>
          <a:prstGeom prst="rect">
            <a:avLst/>
          </a:prstGeom>
          <a:noFill/>
          <a:ln>
            <a:noFill/>
          </a:ln>
        </p:spPr>
      </p:pic>
      <p:sp>
        <p:nvSpPr>
          <p:cNvPr id="844" name="Google Shape;844;p94"/>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SAZINIES AR MUMS!</a:t>
            </a:r>
            <a:endParaRPr b="1" sz="3600">
              <a:solidFill>
                <a:srgbClr val="FFFFFF"/>
              </a:solidFill>
              <a:latin typeface="Open Sans"/>
              <a:ea typeface="Open Sans"/>
              <a:cs typeface="Open Sans"/>
              <a:sym typeface="Open Sans"/>
            </a:endParaRPr>
          </a:p>
        </p:txBody>
      </p:sp>
      <p:sp>
        <p:nvSpPr>
          <p:cNvPr id="845" name="Google Shape;845;p94"/>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846" name="Google Shape;846;p94"/>
          <p:cNvPicPr preferRelativeResize="0"/>
          <p:nvPr/>
        </p:nvPicPr>
        <p:blipFill>
          <a:blip r:embed="rId4">
            <a:alphaModFix/>
          </a:blip>
          <a:stretch>
            <a:fillRect/>
          </a:stretch>
        </p:blipFill>
        <p:spPr>
          <a:xfrm>
            <a:off x="1085150" y="2952750"/>
            <a:ext cx="188625" cy="188634"/>
          </a:xfrm>
          <a:prstGeom prst="rect">
            <a:avLst/>
          </a:prstGeom>
          <a:noFill/>
          <a:ln>
            <a:noFill/>
          </a:ln>
        </p:spPr>
      </p:pic>
      <p:pic>
        <p:nvPicPr>
          <p:cNvPr id="847" name="Google Shape;847;p94"/>
          <p:cNvPicPr preferRelativeResize="0"/>
          <p:nvPr/>
        </p:nvPicPr>
        <p:blipFill>
          <a:blip r:embed="rId5">
            <a:alphaModFix/>
          </a:blip>
          <a:stretch>
            <a:fillRect/>
          </a:stretch>
        </p:blipFill>
        <p:spPr>
          <a:xfrm>
            <a:off x="1085150" y="3224654"/>
            <a:ext cx="188625" cy="188634"/>
          </a:xfrm>
          <a:prstGeom prst="rect">
            <a:avLst/>
          </a:prstGeom>
          <a:noFill/>
          <a:ln>
            <a:noFill/>
          </a:ln>
        </p:spPr>
      </p:pic>
      <p:pic>
        <p:nvPicPr>
          <p:cNvPr id="848" name="Google Shape;848;p94"/>
          <p:cNvPicPr preferRelativeResize="0"/>
          <p:nvPr/>
        </p:nvPicPr>
        <p:blipFill>
          <a:blip r:embed="rId6">
            <a:alphaModFix/>
          </a:blip>
          <a:stretch>
            <a:fillRect/>
          </a:stretch>
        </p:blipFill>
        <p:spPr>
          <a:xfrm>
            <a:off x="1085150" y="3465139"/>
            <a:ext cx="188625" cy="188634"/>
          </a:xfrm>
          <a:prstGeom prst="rect">
            <a:avLst/>
          </a:prstGeom>
          <a:noFill/>
          <a:ln>
            <a:noFill/>
          </a:ln>
        </p:spPr>
      </p:pic>
      <p:pic>
        <p:nvPicPr>
          <p:cNvPr id="849" name="Google Shape;849;p94"/>
          <p:cNvPicPr preferRelativeResize="0"/>
          <p:nvPr/>
        </p:nvPicPr>
        <p:blipFill>
          <a:blip r:embed="rId7">
            <a:alphaModFix/>
          </a:blip>
          <a:stretch>
            <a:fillRect/>
          </a:stretch>
        </p:blipFill>
        <p:spPr>
          <a:xfrm>
            <a:off x="1085150" y="3705614"/>
            <a:ext cx="188625" cy="188634"/>
          </a:xfrm>
          <a:prstGeom prst="rect">
            <a:avLst/>
          </a:prstGeom>
          <a:noFill/>
          <a:ln>
            <a:noFill/>
          </a:ln>
        </p:spPr>
      </p:pic>
      <p:pic>
        <p:nvPicPr>
          <p:cNvPr id="850" name="Google Shape;850;p94"/>
          <p:cNvPicPr preferRelativeResize="0"/>
          <p:nvPr/>
        </p:nvPicPr>
        <p:blipFill>
          <a:blip r:embed="rId8">
            <a:alphaModFix/>
          </a:blip>
          <a:stretch>
            <a:fillRect/>
          </a:stretch>
        </p:blipFill>
        <p:spPr>
          <a:xfrm>
            <a:off x="1085150" y="3977528"/>
            <a:ext cx="188625" cy="188634"/>
          </a:xfrm>
          <a:prstGeom prst="rect">
            <a:avLst/>
          </a:prstGeom>
          <a:noFill/>
          <a:ln>
            <a:noFill/>
          </a:ln>
        </p:spPr>
      </p:pic>
      <p:pic>
        <p:nvPicPr>
          <p:cNvPr id="851" name="Google Shape;851;p94"/>
          <p:cNvPicPr preferRelativeResize="0"/>
          <p:nvPr/>
        </p:nvPicPr>
        <p:blipFill>
          <a:blip r:embed="rId9">
            <a:alphaModFix/>
          </a:blip>
          <a:stretch>
            <a:fillRect/>
          </a:stretch>
        </p:blipFill>
        <p:spPr>
          <a:xfrm>
            <a:off x="1085150" y="4249441"/>
            <a:ext cx="188625" cy="188634"/>
          </a:xfrm>
          <a:prstGeom prst="rect">
            <a:avLst/>
          </a:prstGeom>
          <a:noFill/>
          <a:ln>
            <a:noFill/>
          </a:ln>
        </p:spPr>
      </p:pic>
      <p:cxnSp>
        <p:nvCxnSpPr>
          <p:cNvPr id="852" name="Google Shape;852;p94"/>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853" name="Google Shape;853;p94"/>
          <p:cNvPicPr preferRelativeResize="0"/>
          <p:nvPr/>
        </p:nvPicPr>
        <p:blipFill>
          <a:blip r:embed="rId10">
            <a:alphaModFix/>
          </a:blip>
          <a:stretch>
            <a:fillRect/>
          </a:stretch>
        </p:blipFill>
        <p:spPr>
          <a:xfrm>
            <a:off x="8091499" y="190658"/>
            <a:ext cx="871049" cy="150817"/>
          </a:xfrm>
          <a:prstGeom prst="rect">
            <a:avLst/>
          </a:prstGeom>
          <a:noFill/>
          <a:ln>
            <a:noFill/>
          </a:ln>
        </p:spPr>
      </p:pic>
      <p:pic>
        <p:nvPicPr>
          <p:cNvPr id="854" name="Google Shape;854;p94"/>
          <p:cNvPicPr preferRelativeResize="0"/>
          <p:nvPr/>
        </p:nvPicPr>
        <p:blipFill>
          <a:blip r:embed="rId11">
            <a:alphaModFix/>
          </a:blip>
          <a:stretch>
            <a:fillRect/>
          </a:stretch>
        </p:blipFill>
        <p:spPr>
          <a:xfrm>
            <a:off x="1043550" y="2314562"/>
            <a:ext cx="271819" cy="271826"/>
          </a:xfrm>
          <a:prstGeom prst="rect">
            <a:avLst/>
          </a:prstGeom>
          <a:noFill/>
          <a:ln>
            <a:noFill/>
          </a:ln>
        </p:spPr>
      </p:pic>
      <p:pic>
        <p:nvPicPr>
          <p:cNvPr id="855" name="Google Shape;855;p94"/>
          <p:cNvPicPr preferRelativeResize="0"/>
          <p:nvPr/>
        </p:nvPicPr>
        <p:blipFill>
          <a:blip r:embed="rId12">
            <a:alphaModFix/>
          </a:blip>
          <a:stretch>
            <a:fillRect/>
          </a:stretch>
        </p:blipFill>
        <p:spPr>
          <a:xfrm>
            <a:off x="1043550" y="1975475"/>
            <a:ext cx="271819" cy="271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60"/>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15" name="Google Shape;615;p60" title="360 video Facebook">
            <a:hlinkClick r:id="rId3"/>
          </p:cNvPr>
          <p:cNvPicPr preferRelativeResize="0"/>
          <p:nvPr/>
        </p:nvPicPr>
        <p:blipFill>
          <a:blip r:embed="rId4">
            <a:alphaModFix/>
          </a:blip>
          <a:stretch>
            <a:fillRect/>
          </a:stretch>
        </p:blipFill>
        <p:spPr>
          <a:xfrm>
            <a:off x="835825" y="0"/>
            <a:ext cx="6858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61"/>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21" name="Google Shape;621;p61"/>
          <p:cNvPicPr preferRelativeResize="0"/>
          <p:nvPr/>
        </p:nvPicPr>
        <p:blipFill>
          <a:blip r:embed="rId3">
            <a:alphaModFix/>
          </a:blip>
          <a:stretch>
            <a:fillRect/>
          </a:stretch>
        </p:blipFill>
        <p:spPr>
          <a:xfrm>
            <a:off x="579825" y="215025"/>
            <a:ext cx="3204875" cy="4821875"/>
          </a:xfrm>
          <a:prstGeom prst="rect">
            <a:avLst/>
          </a:prstGeom>
          <a:noFill/>
          <a:ln>
            <a:noFill/>
          </a:ln>
        </p:spPr>
      </p:pic>
      <p:pic>
        <p:nvPicPr>
          <p:cNvPr id="622" name="Google Shape;622;p61"/>
          <p:cNvPicPr preferRelativeResize="0"/>
          <p:nvPr/>
        </p:nvPicPr>
        <p:blipFill>
          <a:blip r:embed="rId4">
            <a:alphaModFix/>
          </a:blip>
          <a:stretch>
            <a:fillRect/>
          </a:stretch>
        </p:blipFill>
        <p:spPr>
          <a:xfrm>
            <a:off x="4005525" y="1561725"/>
            <a:ext cx="4972050" cy="809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62"/>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28" name="Google Shape;628;p62"/>
          <p:cNvPicPr preferRelativeResize="0"/>
          <p:nvPr/>
        </p:nvPicPr>
        <p:blipFill>
          <a:blip r:embed="rId3">
            <a:alphaModFix/>
          </a:blip>
          <a:stretch>
            <a:fillRect/>
          </a:stretch>
        </p:blipFill>
        <p:spPr>
          <a:xfrm>
            <a:off x="695625" y="319600"/>
            <a:ext cx="6711255" cy="4647875"/>
          </a:xfrm>
          <a:prstGeom prst="rect">
            <a:avLst/>
          </a:prstGeom>
          <a:noFill/>
          <a:ln>
            <a:noFill/>
          </a:ln>
        </p:spPr>
      </p:pic>
      <p:pic>
        <p:nvPicPr>
          <p:cNvPr id="629" name="Google Shape;629;p62"/>
          <p:cNvPicPr preferRelativeResize="0"/>
          <p:nvPr/>
        </p:nvPicPr>
        <p:blipFill>
          <a:blip r:embed="rId4">
            <a:alphaModFix/>
          </a:blip>
          <a:stretch>
            <a:fillRect/>
          </a:stretch>
        </p:blipFill>
        <p:spPr>
          <a:xfrm>
            <a:off x="7335900" y="4403075"/>
            <a:ext cx="1524000" cy="361950"/>
          </a:xfrm>
          <a:prstGeom prst="rect">
            <a:avLst/>
          </a:prstGeom>
          <a:noFill/>
          <a:ln>
            <a:noFill/>
          </a:ln>
        </p:spPr>
      </p:pic>
      <p:sp>
        <p:nvSpPr>
          <p:cNvPr id="630" name="Google Shape;630;p62"/>
          <p:cNvSpPr/>
          <p:nvPr/>
        </p:nvSpPr>
        <p:spPr>
          <a:xfrm flipH="1" rot="10800000">
            <a:off x="96150" y="447807"/>
            <a:ext cx="8308800" cy="2307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63"/>
          <p:cNvSpPr txBox="1"/>
          <p:nvPr/>
        </p:nvSpPr>
        <p:spPr>
          <a:xfrm>
            <a:off x="24825" y="1631375"/>
            <a:ext cx="2766000" cy="1063800"/>
          </a:xfrm>
          <a:prstGeom prst="rect">
            <a:avLst/>
          </a:prstGeom>
          <a:noFill/>
          <a:ln>
            <a:noFill/>
          </a:ln>
        </p:spPr>
        <p:txBody>
          <a:bodyPr anchorCtr="0" anchor="ctr" bIns="91425" lIns="91425" spcFirstLastPara="1" rIns="91425" wrap="square" tIns="91425">
            <a:noAutofit/>
          </a:bodyPr>
          <a:lstStyle/>
          <a:p>
            <a:pPr indent="0" lvl="0" marL="914400" rtl="0" algn="l">
              <a:lnSpc>
                <a:spcPct val="115000"/>
              </a:lnSpc>
              <a:spcBef>
                <a:spcPts val="0"/>
              </a:spcBef>
              <a:spcAft>
                <a:spcPts val="1600"/>
              </a:spcAft>
              <a:buNone/>
            </a:pPr>
            <a:r>
              <a:rPr b="1" lang="en" sz="1200">
                <a:solidFill>
                  <a:srgbClr val="666666"/>
                </a:solidFill>
                <a:latin typeface="Open Sans"/>
                <a:ea typeface="Open Sans"/>
                <a:cs typeface="Open Sans"/>
                <a:sym typeface="Open Sans"/>
              </a:rPr>
              <a:t>TIEŠI SENSORI</a:t>
            </a:r>
            <a:endParaRPr/>
          </a:p>
        </p:txBody>
      </p:sp>
      <p:sp>
        <p:nvSpPr>
          <p:cNvPr id="636" name="Google Shape;636;p63"/>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37" name="Google Shape;637;p63"/>
          <p:cNvPicPr preferRelativeResize="0"/>
          <p:nvPr/>
        </p:nvPicPr>
        <p:blipFill>
          <a:blip r:embed="rId3">
            <a:alphaModFix/>
          </a:blip>
          <a:stretch>
            <a:fillRect/>
          </a:stretch>
        </p:blipFill>
        <p:spPr>
          <a:xfrm>
            <a:off x="522825" y="395650"/>
            <a:ext cx="7787651" cy="4535650"/>
          </a:xfrm>
          <a:prstGeom prst="rect">
            <a:avLst/>
          </a:prstGeom>
          <a:noFill/>
          <a:ln>
            <a:noFill/>
          </a:ln>
        </p:spPr>
      </p:pic>
      <p:sp>
        <p:nvSpPr>
          <p:cNvPr id="638" name="Google Shape;638;p63"/>
          <p:cNvSpPr/>
          <p:nvPr/>
        </p:nvSpPr>
        <p:spPr>
          <a:xfrm>
            <a:off x="840500" y="2276921"/>
            <a:ext cx="2963100" cy="683100"/>
          </a:xfrm>
          <a:prstGeom prst="ellipse">
            <a:avLst/>
          </a:prstGeom>
          <a:solidFill>
            <a:srgbClr val="6FA8DC">
              <a:alpha val="39920"/>
            </a:srgbClr>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3"/>
          <p:cNvSpPr/>
          <p:nvPr/>
        </p:nvSpPr>
        <p:spPr>
          <a:xfrm>
            <a:off x="840500" y="2144875"/>
            <a:ext cx="7317600" cy="985500"/>
          </a:xfrm>
          <a:prstGeom prst="ellipse">
            <a:avLst/>
          </a:prstGeom>
          <a:solidFill>
            <a:srgbClr val="F4CCCC">
              <a:alpha val="391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4CCCC"/>
              </a:highlight>
            </a:endParaRPr>
          </a:p>
        </p:txBody>
      </p:sp>
      <p:sp>
        <p:nvSpPr>
          <p:cNvPr id="640" name="Google Shape;640;p63"/>
          <p:cNvSpPr txBox="1"/>
          <p:nvPr/>
        </p:nvSpPr>
        <p:spPr>
          <a:xfrm>
            <a:off x="6378000" y="2647950"/>
            <a:ext cx="2766000" cy="1063800"/>
          </a:xfrm>
          <a:prstGeom prst="rect">
            <a:avLst/>
          </a:prstGeom>
          <a:noFill/>
          <a:ln>
            <a:noFill/>
          </a:ln>
        </p:spPr>
        <p:txBody>
          <a:bodyPr anchorCtr="0" anchor="ctr" bIns="91425" lIns="91425" spcFirstLastPara="1" rIns="91425" wrap="square" tIns="91425">
            <a:noAutofit/>
          </a:bodyPr>
          <a:lstStyle/>
          <a:p>
            <a:pPr indent="0" lvl="0" marL="914400" rtl="0" algn="l">
              <a:lnSpc>
                <a:spcPct val="115000"/>
              </a:lnSpc>
              <a:spcBef>
                <a:spcPts val="0"/>
              </a:spcBef>
              <a:spcAft>
                <a:spcPts val="1600"/>
              </a:spcAft>
              <a:buNone/>
            </a:pPr>
            <a:r>
              <a:rPr b="1" lang="en" sz="1200">
                <a:solidFill>
                  <a:srgbClr val="666666"/>
                </a:solidFill>
                <a:latin typeface="Open Sans"/>
                <a:ea typeface="Open Sans"/>
                <a:cs typeface="Open Sans"/>
                <a:sym typeface="Open Sans"/>
              </a:rPr>
              <a:t>JĀRADA ASOCIĀCIJAS</a:t>
            </a:r>
            <a:endParaRPr/>
          </a:p>
        </p:txBody>
      </p:sp>
      <p:sp>
        <p:nvSpPr>
          <p:cNvPr id="641" name="Google Shape;641;p63"/>
          <p:cNvSpPr/>
          <p:nvPr/>
        </p:nvSpPr>
        <p:spPr>
          <a:xfrm>
            <a:off x="6499825" y="2398125"/>
            <a:ext cx="1615500" cy="485400"/>
          </a:xfrm>
          <a:prstGeom prst="ellipse">
            <a:avLst/>
          </a:prstGeom>
          <a:solidFill>
            <a:srgbClr val="6FA8DC">
              <a:alpha val="39920"/>
            </a:srgbClr>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64"/>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 SUBSCRIBE: Join the Adventure ☞ http://bit.ly/hey-nadine&#10;Things to DO when BORED in a HOTEL: In 360 DEGREES!! Virtual Reality in it's finest.&#10;&#10;✘ You can experience this 360 video by using the Youtube app, or on Google Chrome. Move your phone around to explore or use the arrows to move the screen from your browser. Not all devices and browsers might work on this video. Enjoy and have fun!!&#10;&#10;♥ Snapchat: nadinesykora&#10;&#10;◂ ◃  ◅  ♥ Kristen Sarah ♥   ▻ ▸ ▹ &#10;https://www.youtube.com/c/hopscotchtheglobekristensarah&#10;&#10; ◂ ◃  ◅  HELP ME GET TO 100K ON   ▻ ▸ ▹ &#10;http://www.heynadine.com&#10;☪ Instagram: http://www.instagram.com/heynadine&#10;→ Twitter: http://twitter.com/heynadine&#10;☯ Facebook: http://facebook.com/nadineesykora&#10;&#10; ◂ ◃ - CONTACT -  ▸ ▹ &#10;nadinesykora@gmail.com&#10;&#10;◂ ◃ ✘ EQUIPMENT USED ✘ ▸ ▹ &#10;Samsung Gear 360 Camera&#10;&#10; ◂ ◃  ☾ ABOUT NADINE ☾ ▸ ▹ &#10;SUBSCRIBE for wanderlust travel, comedy,  advice and inspirational videos/vlogs !!! I upload new videos 2x every week :)&#10;I make travel videos, travel advice, travel vlogs, comedy videos, life vlogs, and sometimes I like to think I am funny...&#10;&#10;My Most Epic Year of Travel Montage: https://youtu.be/Sc53d7LmFAI&#10;My Year In Hotel Rooms: https://youtu.be/L84yQSUwaAo" id="647" name="Google Shape;647;p64" title="BORED in a HOTEL : WHAT to DO ?! ( in 360 VIDEO )">
            <a:hlinkClick r:id="rId3"/>
          </p:cNvPr>
          <p:cNvPicPr preferRelativeResize="0"/>
          <p:nvPr/>
        </p:nvPicPr>
        <p:blipFill>
          <a:blip r:embed="rId4">
            <a:alphaModFix/>
          </a:blip>
          <a:stretch>
            <a:fillRect/>
          </a:stretch>
        </p:blipFill>
        <p:spPr>
          <a:xfrm>
            <a:off x="909300" y="0"/>
            <a:ext cx="6858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65"/>
          <p:cNvSpPr txBox="1"/>
          <p:nvPr>
            <p:ph idx="1" type="subTitle"/>
          </p:nvPr>
        </p:nvSpPr>
        <p:spPr>
          <a:xfrm>
            <a:off x="290725" y="67000"/>
            <a:ext cx="56505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53" name="Google Shape;653;p65"/>
          <p:cNvSpPr txBox="1"/>
          <p:nvPr/>
        </p:nvSpPr>
        <p:spPr>
          <a:xfrm>
            <a:off x="3582725" y="496450"/>
            <a:ext cx="4965900" cy="347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F47B28"/>
              </a:solidFill>
              <a:latin typeface="Open Sans"/>
              <a:ea typeface="Open Sans"/>
              <a:cs typeface="Open Sans"/>
              <a:sym typeface="Open Sans"/>
            </a:endParaRPr>
          </a:p>
        </p:txBody>
      </p:sp>
      <p:sp>
        <p:nvSpPr>
          <p:cNvPr id="654" name="Google Shape;654;p65"/>
          <p:cNvSpPr txBox="1"/>
          <p:nvPr/>
        </p:nvSpPr>
        <p:spPr>
          <a:xfrm>
            <a:off x="447450" y="314750"/>
            <a:ext cx="8417700" cy="42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434343"/>
                </a:solidFill>
                <a:latin typeface="Open Sans"/>
                <a:ea typeface="Open Sans"/>
                <a:cs typeface="Open Sans"/>
                <a:sym typeface="Open Sans"/>
              </a:rPr>
              <a:t>The full-length 360 video had a </a:t>
            </a:r>
            <a:r>
              <a:rPr b="1" lang="en" sz="3000">
                <a:solidFill>
                  <a:srgbClr val="434343"/>
                </a:solidFill>
                <a:latin typeface="Open Sans"/>
                <a:ea typeface="Open Sans"/>
                <a:cs typeface="Open Sans"/>
                <a:sym typeface="Open Sans"/>
              </a:rPr>
              <a:t>46% higher engagement </a:t>
            </a:r>
            <a:r>
              <a:rPr lang="en" sz="3000">
                <a:solidFill>
                  <a:srgbClr val="434343"/>
                </a:solidFill>
                <a:latin typeface="Open Sans"/>
                <a:ea typeface="Open Sans"/>
                <a:cs typeface="Open Sans"/>
                <a:sym typeface="Open Sans"/>
              </a:rPr>
              <a:t>at the end of our experiment than the standard full-length piece.</a:t>
            </a:r>
            <a:endParaRPr sz="3000">
              <a:solidFill>
                <a:srgbClr val="434343"/>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